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1pPr>
    <a:lvl2pPr marL="0" marR="0" indent="2286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2pPr>
    <a:lvl3pPr marL="0" marR="0" indent="4572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3pPr>
    <a:lvl4pPr marL="0" marR="0" indent="6858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4pPr>
    <a:lvl5pPr marL="0" marR="0" indent="9144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5pPr>
    <a:lvl6pPr marL="0" marR="0" indent="11430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6pPr>
    <a:lvl7pPr marL="0" marR="0" indent="13716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7pPr>
    <a:lvl8pPr marL="0" marR="0" indent="16002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8pPr>
    <a:lvl9pPr marL="0" marR="0" indent="182880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C7B018BB-80A7-4F77-B60F-C8B233D01FF8}" styleName="">
    <a:tblBg/>
    <a:wholeTbl>
      <a:tcTxStyle b="def" i="de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64" name="Shape 364"/>
          <p:cNvSpPr/>
          <p:nvPr>
            <p:ph type="sldImg"/>
          </p:nvPr>
        </p:nvSpPr>
        <p:spPr>
          <a:xfrm>
            <a:off x="1143000" y="685800"/>
            <a:ext cx="4572000" cy="3429000"/>
          </a:xfrm>
          <a:prstGeom prst="rect">
            <a:avLst/>
          </a:prstGeom>
        </p:spPr>
        <p:txBody>
          <a:bodyPr/>
          <a:lstStyle/>
          <a:p>
            <a:pPr/>
          </a:p>
        </p:txBody>
      </p:sp>
      <p:sp>
        <p:nvSpPr>
          <p:cNvPr id="365" name="Shape 36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457200" defTabSz="457200" latinLnBrk="0">
      <a:defRPr sz="2200">
        <a:latin typeface="Lucida Grande"/>
        <a:ea typeface="Lucida Grande"/>
        <a:cs typeface="Lucida Grande"/>
        <a:sym typeface="Lucida Grande"/>
      </a:defRPr>
    </a:lvl2pPr>
    <a:lvl3pPr indent="914400" defTabSz="457200" latinLnBrk="0">
      <a:defRPr sz="2200">
        <a:latin typeface="Lucida Grande"/>
        <a:ea typeface="Lucida Grande"/>
        <a:cs typeface="Lucida Grande"/>
        <a:sym typeface="Lucida Grande"/>
      </a:defRPr>
    </a:lvl3pPr>
    <a:lvl4pPr indent="1371600" defTabSz="457200" latinLnBrk="0">
      <a:defRPr sz="2200">
        <a:latin typeface="Lucida Grande"/>
        <a:ea typeface="Lucida Grande"/>
        <a:cs typeface="Lucida Grande"/>
        <a:sym typeface="Lucida Grande"/>
      </a:defRPr>
    </a:lvl4pPr>
    <a:lvl5pPr indent="1828800" defTabSz="457200" latinLnBrk="0">
      <a:defRPr sz="2200">
        <a:latin typeface="Lucida Grande"/>
        <a:ea typeface="Lucida Grande"/>
        <a:cs typeface="Lucida Grande"/>
        <a:sym typeface="Lucida Grande"/>
      </a:defRPr>
    </a:lvl5pPr>
    <a:lvl6pPr indent="2286000" defTabSz="457200" latinLnBrk="0">
      <a:defRPr sz="2200">
        <a:latin typeface="Lucida Grande"/>
        <a:ea typeface="Lucida Grande"/>
        <a:cs typeface="Lucida Grande"/>
        <a:sym typeface="Lucida Grande"/>
      </a:defRPr>
    </a:lvl6pPr>
    <a:lvl7pPr indent="2743200" defTabSz="457200" latinLnBrk="0">
      <a:defRPr sz="2200">
        <a:latin typeface="Lucida Grande"/>
        <a:ea typeface="Lucida Grande"/>
        <a:cs typeface="Lucida Grande"/>
        <a:sym typeface="Lucida Grande"/>
      </a:defRPr>
    </a:lvl7pPr>
    <a:lvl8pPr indent="3200400" defTabSz="457200" latinLnBrk="0">
      <a:defRPr sz="2200">
        <a:latin typeface="Lucida Grande"/>
        <a:ea typeface="Lucida Grande"/>
        <a:cs typeface="Lucida Grande"/>
        <a:sym typeface="Lucida Grande"/>
      </a:defRPr>
    </a:lvl8pPr>
    <a:lvl9pPr indent="3657600" defTabSz="457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Rectángulo"/>
          <p:cNvSpPr/>
          <p:nvPr>
            <p:ph type="body" idx="21"/>
          </p:nvPr>
        </p:nvSpPr>
        <p:spPr>
          <a:xfrm>
            <a:off x="-43439" y="-22669"/>
            <a:ext cx="24470878" cy="13761338"/>
          </a:xfrm>
          <a:prstGeom prst="rect">
            <a:avLst/>
          </a:prstGeom>
          <a:solidFill>
            <a:srgbClr val="1252FD"/>
          </a:solidFill>
        </p:spPr>
        <p:txBody>
          <a:bodyPr anchor="ctr">
            <a:noAutofit/>
          </a:bodyPr>
          <a:lstStyle/>
          <a:p>
            <a:pPr/>
          </a:p>
        </p:txBody>
      </p:sp>
      <p:sp>
        <p:nvSpPr>
          <p:cNvPr id="12" name="Imagen"/>
          <p:cNvSpPr/>
          <p:nvPr>
            <p:ph type="pic" idx="22"/>
          </p:nvPr>
        </p:nvSpPr>
        <p:spPr>
          <a:xfrm>
            <a:off x="-1" y="-647173"/>
            <a:ext cx="24384001" cy="15010346"/>
          </a:xfrm>
          <a:prstGeom prst="rect">
            <a:avLst/>
          </a:prstGeom>
        </p:spPr>
        <p:txBody>
          <a:bodyPr lIns="91439" tIns="45719" rIns="91439" bIns="45719">
            <a:noAutofit/>
          </a:bodyPr>
          <a:lstStyle/>
          <a:p>
            <a:pPr/>
          </a:p>
        </p:txBody>
      </p:sp>
      <p:sp>
        <p:nvSpPr>
          <p:cNvPr id="13" name="PRESENTATION TEMPLATE"/>
          <p:cNvSpPr txBox="1"/>
          <p:nvPr>
            <p:ph type="body" sz="quarter" idx="23"/>
          </p:nvPr>
        </p:nvSpPr>
        <p:spPr>
          <a:xfrm>
            <a:off x="8149600" y="6960760"/>
            <a:ext cx="8084800" cy="651051"/>
          </a:xfrm>
          <a:prstGeom prst="rect">
            <a:avLst/>
          </a:prstGeom>
        </p:spPr>
        <p:txBody>
          <a:bodyPr anchor="ctr">
            <a:spAutoFit/>
          </a:bodyPr>
          <a:lstStyle>
            <a:lvl1pPr algn="ctr">
              <a:lnSpc>
                <a:spcPct val="120000"/>
              </a:lnSpc>
              <a:defRPr b="0" spc="510" sz="3400">
                <a:solidFill>
                  <a:srgbClr val="FFFFFF"/>
                </a:solidFill>
                <a:latin typeface="Helvetica Neue Medium"/>
                <a:ea typeface="Helvetica Neue Medium"/>
                <a:cs typeface="Helvetica Neue Medium"/>
                <a:sym typeface="Helvetica Neue Medium"/>
              </a:defRPr>
            </a:lvl1pPr>
          </a:lstStyle>
          <a:p>
            <a:pPr/>
            <a:r>
              <a:t>PRESENTATION TEMPLATE</a:t>
            </a:r>
          </a:p>
        </p:txBody>
      </p:sp>
      <p:sp>
        <p:nvSpPr>
          <p:cNvPr id="14" name="FINANCE"/>
          <p:cNvSpPr txBox="1"/>
          <p:nvPr>
            <p:ph type="body" sz="quarter" idx="24"/>
          </p:nvPr>
        </p:nvSpPr>
        <p:spPr>
          <a:xfrm>
            <a:off x="6734916" y="5097419"/>
            <a:ext cx="10914168" cy="1881600"/>
          </a:xfrm>
          <a:prstGeom prst="rect">
            <a:avLst/>
          </a:prstGeom>
        </p:spPr>
        <p:txBody>
          <a:bodyPr lIns="89296" tIns="89296" rIns="89296" bIns="89296" anchor="ctr">
            <a:noAutofit/>
          </a:bodyPr>
          <a:lstStyle>
            <a:lvl1pPr algn="ctr">
              <a:defRPr spc="1800" sz="12000">
                <a:solidFill>
                  <a:srgbClr val="FFFFFF"/>
                </a:solidFill>
              </a:defRPr>
            </a:lvl1pPr>
          </a:lstStyle>
          <a:p>
            <a:pPr/>
            <a:r>
              <a:t>FINANCE</a:t>
            </a:r>
          </a:p>
        </p:txBody>
      </p:sp>
      <p:sp>
        <p:nvSpPr>
          <p:cNvPr id="15" name="Rectángulo"/>
          <p:cNvSpPr/>
          <p:nvPr>
            <p:ph type="body" sz="half" idx="25"/>
          </p:nvPr>
        </p:nvSpPr>
        <p:spPr>
          <a:xfrm>
            <a:off x="7302723" y="2526899"/>
            <a:ext cx="9778554" cy="8662202"/>
          </a:xfrm>
          <a:prstGeom prst="rect">
            <a:avLst/>
          </a:prstGeom>
          <a:ln w="38100">
            <a:solidFill>
              <a:srgbClr val="FFFFFF"/>
            </a:solidFill>
          </a:ln>
        </p:spPr>
        <p:txBody>
          <a:bodyPr anchor="ctr">
            <a:noAutofit/>
          </a:bodyPr>
          <a:lstStyle/>
          <a:p>
            <a:pPr/>
          </a:p>
        </p:txBody>
      </p:sp>
      <p:sp>
        <p:nvSpPr>
          <p:cNvPr id="16" name="Línea"/>
          <p:cNvSpPr/>
          <p:nvPr/>
        </p:nvSpPr>
        <p:spPr>
          <a:xfrm>
            <a:off x="11008086" y="8542380"/>
            <a:ext cx="2367829" cy="1"/>
          </a:xfrm>
          <a:prstGeom prst="line">
            <a:avLst/>
          </a:prstGeom>
          <a:ln w="152400">
            <a:solidFill>
              <a:srgbClr val="FFFFFF"/>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17"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les Report + Chart">
    <p:spTree>
      <p:nvGrpSpPr>
        <p:cNvPr id="1" name=""/>
        <p:cNvGrpSpPr/>
        <p:nvPr/>
      </p:nvGrpSpPr>
      <p:grpSpPr>
        <a:xfrm>
          <a:off x="0" y="0"/>
          <a:ext cx="0" cy="0"/>
          <a:chOff x="0" y="0"/>
          <a:chExt cx="0" cy="0"/>
        </a:xfrm>
      </p:grpSpPr>
      <p:sp>
        <p:nvSpPr>
          <p:cNvPr id="169" name="Imagen"/>
          <p:cNvSpPr/>
          <p:nvPr>
            <p:ph type="pic" idx="21"/>
          </p:nvPr>
        </p:nvSpPr>
        <p:spPr>
          <a:xfrm>
            <a:off x="9085810" y="-1823134"/>
            <a:ext cx="15445894" cy="10230398"/>
          </a:xfrm>
          <a:prstGeom prst="rect">
            <a:avLst/>
          </a:prstGeom>
        </p:spPr>
        <p:txBody>
          <a:bodyPr lIns="91439" tIns="45719" rIns="91439" bIns="45719">
            <a:noAutofit/>
          </a:bodyPr>
          <a:lstStyle/>
          <a:p>
            <a:pPr/>
          </a:p>
        </p:txBody>
      </p:sp>
      <p:sp>
        <p:nvSpPr>
          <p:cNvPr id="170" name="Figura"/>
          <p:cNvSpPr/>
          <p:nvPr>
            <p:ph type="body" sz="half" idx="22"/>
          </p:nvPr>
        </p:nvSpPr>
        <p:spPr>
          <a:xfrm>
            <a:off x="12686045" y="-12700"/>
            <a:ext cx="11712910" cy="7933612"/>
          </a:xfrm>
          <a:custGeom>
            <a:avLst/>
            <a:gdLst/>
            <a:ahLst/>
            <a:cxnLst>
              <a:cxn ang="0">
                <a:pos x="wd2" y="hd2"/>
              </a:cxn>
              <a:cxn ang="5400000">
                <a:pos x="wd2" y="hd2"/>
              </a:cxn>
              <a:cxn ang="10800000">
                <a:pos x="wd2" y="hd2"/>
              </a:cxn>
              <a:cxn ang="16200000">
                <a:pos x="wd2" y="hd2"/>
              </a:cxn>
            </a:cxnLst>
            <a:rect l="0" t="0" r="r" b="b"/>
            <a:pathLst>
              <a:path w="21410" h="21586" fill="norm" stroke="1" extrusionOk="0">
                <a:moveTo>
                  <a:pt x="3449" y="0"/>
                </a:moveTo>
                <a:cubicBezTo>
                  <a:pt x="3273" y="295"/>
                  <a:pt x="3095" y="586"/>
                  <a:pt x="2908" y="864"/>
                </a:cubicBezTo>
                <a:cubicBezTo>
                  <a:pt x="1713" y="2647"/>
                  <a:pt x="215" y="4242"/>
                  <a:pt x="21" y="6774"/>
                </a:cubicBezTo>
                <a:cubicBezTo>
                  <a:pt x="-190" y="9529"/>
                  <a:pt x="1259" y="11694"/>
                  <a:pt x="2308" y="13971"/>
                </a:cubicBezTo>
                <a:cubicBezTo>
                  <a:pt x="3619" y="16817"/>
                  <a:pt x="4609" y="20446"/>
                  <a:pt x="6900" y="21050"/>
                </a:cubicBezTo>
                <a:cubicBezTo>
                  <a:pt x="8407" y="21448"/>
                  <a:pt x="9841" y="20187"/>
                  <a:pt x="11356" y="20035"/>
                </a:cubicBezTo>
                <a:cubicBezTo>
                  <a:pt x="13336" y="19837"/>
                  <a:pt x="15187" y="21564"/>
                  <a:pt x="17169" y="21586"/>
                </a:cubicBezTo>
                <a:cubicBezTo>
                  <a:pt x="18416" y="21600"/>
                  <a:pt x="19600" y="20955"/>
                  <a:pt x="20590" y="19747"/>
                </a:cubicBezTo>
                <a:cubicBezTo>
                  <a:pt x="20894" y="19375"/>
                  <a:pt x="21164" y="18967"/>
                  <a:pt x="21410" y="18534"/>
                </a:cubicBezTo>
                <a:lnTo>
                  <a:pt x="21410" y="0"/>
                </a:lnTo>
                <a:lnTo>
                  <a:pt x="3449" y="0"/>
                </a:lnTo>
                <a:close/>
              </a:path>
            </a:pathLst>
          </a:custGeom>
          <a:gradFill>
            <a:gsLst>
              <a:gs pos="0">
                <a:srgbClr val="1E48F6">
                  <a:alpha val="62616"/>
                </a:srgbClr>
              </a:gs>
              <a:gs pos="100000">
                <a:srgbClr val="2494FF">
                  <a:alpha val="0"/>
                </a:srgbClr>
              </a:gs>
            </a:gsLst>
            <a:lin ang="13536473"/>
          </a:gradFill>
        </p:spPr>
        <p:txBody>
          <a:bodyPr anchor="ctr">
            <a:noAutofit/>
          </a:bodyPr>
          <a:lstStyle/>
          <a:p>
            <a:pPr/>
          </a:p>
        </p:txBody>
      </p:sp>
      <p:sp>
        <p:nvSpPr>
          <p:cNvPr id="171" name="Círculo"/>
          <p:cNvSpPr/>
          <p:nvPr>
            <p:ph type="body" sz="quarter" idx="23"/>
          </p:nvPr>
        </p:nvSpPr>
        <p:spPr>
          <a:xfrm>
            <a:off x="11861601" y="12680156"/>
            <a:ext cx="660798" cy="660798"/>
          </a:xfrm>
          <a:prstGeom prst="ellipse">
            <a:avLst/>
          </a:prstGeom>
          <a:ln>
            <a:solidFill>
              <a:srgbClr val="FFFFFF"/>
            </a:solidFill>
          </a:ln>
        </p:spPr>
        <p:txBody>
          <a:bodyPr anchor="ctr">
            <a:noAutofit/>
          </a:bodyPr>
          <a:lstStyle/>
          <a:p>
            <a:pPr/>
          </a:p>
        </p:txBody>
      </p:sp>
      <p:sp>
        <p:nvSpPr>
          <p:cNvPr id="172" name="09"/>
          <p:cNvSpPr txBox="1"/>
          <p:nvPr>
            <p:ph type="body" sz="quarter" idx="24"/>
          </p:nvPr>
        </p:nvSpPr>
        <p:spPr>
          <a:xfrm>
            <a:off x="12414553" y="12756554"/>
            <a:ext cx="494513" cy="508001"/>
          </a:xfrm>
          <a:prstGeom prst="rect">
            <a:avLst/>
          </a:prstGeom>
        </p:spPr>
        <p:txBody>
          <a:bodyPr wrap="none" anchor="ctr">
            <a:spAutoFit/>
          </a:bodyPr>
          <a:lstStyle>
            <a:lvl1pPr>
              <a:lnSpc>
                <a:spcPct val="120000"/>
              </a:lnSpc>
              <a:defRPr b="0" spc="0" sz="2400">
                <a:solidFill>
                  <a:srgbClr val="FFFFFF"/>
                </a:solidFill>
              </a:defRPr>
            </a:lvl1pPr>
          </a:lstStyle>
          <a:p>
            <a:pPr/>
            <a:r>
              <a:t>09</a:t>
            </a:r>
          </a:p>
        </p:txBody>
      </p:sp>
      <p:sp>
        <p:nvSpPr>
          <p:cNvPr id="173" name="Sales Report Chart"/>
          <p:cNvSpPr txBox="1"/>
          <p:nvPr>
            <p:ph type="body" sz="quarter" idx="25"/>
          </p:nvPr>
        </p:nvSpPr>
        <p:spPr>
          <a:xfrm>
            <a:off x="1410958" y="2113002"/>
            <a:ext cx="10300481" cy="3024386"/>
          </a:xfrm>
          <a:prstGeom prst="rect">
            <a:avLst/>
          </a:prstGeom>
        </p:spPr>
        <p:txBody>
          <a:bodyPr lIns="89296" tIns="89296" rIns="89296" bIns="89296" anchor="ctr">
            <a:noAutofit/>
          </a:bodyPr>
          <a:lstStyle/>
          <a:p>
            <a:pPr/>
            <a:r>
              <a:t>Sales Report Chart</a:t>
            </a:r>
          </a:p>
        </p:txBody>
      </p:sp>
      <p:sp>
        <p:nvSpPr>
          <p:cNvPr id="174"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175" name="At vero eos et accusamus et iusto odio dignissimos ducimus qui blanditiis praesentium voluptatum deleniti atque corrupti quos dolores et quas molestias excepturi sint occaecati cupiditate non provident."/>
          <p:cNvSpPr txBox="1"/>
          <p:nvPr>
            <p:ph type="body" sz="quarter" idx="26"/>
          </p:nvPr>
        </p:nvSpPr>
        <p:spPr>
          <a:xfrm>
            <a:off x="1410958" y="5781432"/>
            <a:ext cx="10574306" cy="1425830"/>
          </a:xfrm>
          <a:prstGeom prst="rect">
            <a:avLst/>
          </a:prstGeom>
        </p:spPr>
        <p:txBody>
          <a:bodyPr anchor="ctr">
            <a:spAutoFit/>
          </a:bodyPr>
          <a:lstStyle>
            <a:lvl1pPr>
              <a:lnSpc>
                <a:spcPct val="120000"/>
              </a:lnSpc>
              <a:defRPr b="0" spc="0" sz="2500"/>
            </a:lvl1pPr>
          </a:lstStyle>
          <a:p>
            <a:pPr/>
            <a:r>
              <a:t>At vero eos et accusamus et iusto odio dignissimos ducimus qui blanditiis praesentium voluptatum deleniti atque corrupti quos dolores et quas molestias excepturi sint occaecati cupiditate non provident.</a:t>
            </a:r>
          </a:p>
        </p:txBody>
      </p:sp>
      <p:sp>
        <p:nvSpPr>
          <p:cNvPr id="176"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Half Year Sales Report">
    <p:spTree>
      <p:nvGrpSpPr>
        <p:cNvPr id="1" name=""/>
        <p:cNvGrpSpPr/>
        <p:nvPr/>
      </p:nvGrpSpPr>
      <p:grpSpPr>
        <a:xfrm>
          <a:off x="0" y="0"/>
          <a:ext cx="0" cy="0"/>
          <a:chOff x="0" y="0"/>
          <a:chExt cx="0" cy="0"/>
        </a:xfrm>
      </p:grpSpPr>
      <p:sp>
        <p:nvSpPr>
          <p:cNvPr id="183" name="Half Year Sales Report"/>
          <p:cNvSpPr txBox="1"/>
          <p:nvPr>
            <p:ph type="body" sz="quarter" idx="21"/>
          </p:nvPr>
        </p:nvSpPr>
        <p:spPr>
          <a:xfrm>
            <a:off x="1410958" y="2113002"/>
            <a:ext cx="9125165" cy="3024386"/>
          </a:xfrm>
          <a:prstGeom prst="rect">
            <a:avLst/>
          </a:prstGeom>
        </p:spPr>
        <p:txBody>
          <a:bodyPr lIns="89296" tIns="89296" rIns="89296" bIns="89296" anchor="ctr">
            <a:noAutofit/>
          </a:bodyPr>
          <a:lstStyle/>
          <a:p>
            <a:pPr/>
            <a:r>
              <a:t>Half Year Sales Report</a:t>
            </a:r>
          </a:p>
        </p:txBody>
      </p:sp>
      <p:sp>
        <p:nvSpPr>
          <p:cNvPr id="184"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185" name="At vero eos et accusamus et iusto odio dignissimos ducimus qui blanditiis praesentium voluptatum deleniti atque corrupti quos dolores et quas molestias excepturi sint occaecati cupiditate non provident."/>
          <p:cNvSpPr txBox="1"/>
          <p:nvPr>
            <p:ph type="body" sz="quarter" idx="22"/>
          </p:nvPr>
        </p:nvSpPr>
        <p:spPr>
          <a:xfrm>
            <a:off x="1410958" y="5553721"/>
            <a:ext cx="8500487" cy="1881252"/>
          </a:xfrm>
          <a:prstGeom prst="rect">
            <a:avLst/>
          </a:prstGeom>
        </p:spPr>
        <p:txBody>
          <a:bodyPr anchor="ctr">
            <a:spAutoFit/>
          </a:bodyPr>
          <a:lstStyle>
            <a:lvl1pPr>
              <a:lnSpc>
                <a:spcPct val="120000"/>
              </a:lnSpc>
              <a:defRPr b="0" spc="0" sz="2500"/>
            </a:lvl1pPr>
          </a:lstStyle>
          <a:p>
            <a:pPr/>
            <a:r>
              <a:t>At vero eos et accusamus et iusto odio dignissimos ducimus qui blanditiis praesentium voluptatum deleniti atque corrupti quos dolores et quas molestias excepturi sint occaecati cupiditate non provident.</a:t>
            </a:r>
          </a:p>
        </p:txBody>
      </p:sp>
      <p:sp>
        <p:nvSpPr>
          <p:cNvPr id="186" name="At vero eos et accusamus et iusto odio dignissimos ducimus qui blanditiis praesentium voluptatum deleniti atque corrupti quos dolores et quas molestias."/>
          <p:cNvSpPr txBox="1"/>
          <p:nvPr>
            <p:ph type="body" sz="quarter" idx="23"/>
          </p:nvPr>
        </p:nvSpPr>
        <p:spPr>
          <a:xfrm>
            <a:off x="1410958" y="7851307"/>
            <a:ext cx="8500487" cy="1425830"/>
          </a:xfrm>
          <a:prstGeom prst="rect">
            <a:avLst/>
          </a:prstGeom>
        </p:spPr>
        <p:txBody>
          <a:bodyPr anchor="ctr">
            <a:spAutoFit/>
          </a:bodyPr>
          <a:lstStyle>
            <a:lvl1pPr>
              <a:lnSpc>
                <a:spcPct val="120000"/>
              </a:lnSpc>
              <a:defRPr b="0" spc="0" sz="2500"/>
            </a:lvl1pPr>
          </a:lstStyle>
          <a:p>
            <a:pPr/>
            <a:r>
              <a:t>At vero eos et accusamus et iusto odio dignissimos ducimus qui blanditiis praesentium voluptatum deleniti atque corrupti quos dolores et quas molestias.</a:t>
            </a:r>
          </a:p>
        </p:txBody>
      </p:sp>
      <p:sp>
        <p:nvSpPr>
          <p:cNvPr id="187" name="Figura"/>
          <p:cNvSpPr/>
          <p:nvPr>
            <p:ph type="body" sz="quarter" idx="24"/>
          </p:nvPr>
        </p:nvSpPr>
        <p:spPr>
          <a:xfrm>
            <a:off x="1472857" y="10721953"/>
            <a:ext cx="1036254" cy="10362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4236" y="16752"/>
                </a:moveTo>
                <a:cubicBezTo>
                  <a:pt x="14001" y="16887"/>
                  <a:pt x="13921" y="17188"/>
                  <a:pt x="14057" y="17422"/>
                </a:cubicBezTo>
                <a:cubicBezTo>
                  <a:pt x="14192" y="17658"/>
                  <a:pt x="14493" y="17738"/>
                  <a:pt x="14727" y="17602"/>
                </a:cubicBezTo>
                <a:cubicBezTo>
                  <a:pt x="14962" y="17467"/>
                  <a:pt x="15042" y="17167"/>
                  <a:pt x="14907" y="16932"/>
                </a:cubicBezTo>
                <a:cubicBezTo>
                  <a:pt x="14771" y="16697"/>
                  <a:pt x="14472" y="16617"/>
                  <a:pt x="14236" y="16752"/>
                </a:cubicBezTo>
                <a:moveTo>
                  <a:pt x="10800" y="11782"/>
                </a:moveTo>
                <a:cubicBezTo>
                  <a:pt x="10258" y="11782"/>
                  <a:pt x="9818" y="11342"/>
                  <a:pt x="9818" y="10800"/>
                </a:cubicBezTo>
                <a:cubicBezTo>
                  <a:pt x="9818" y="10258"/>
                  <a:pt x="10258" y="9818"/>
                  <a:pt x="10800" y="9818"/>
                </a:cubicBezTo>
                <a:cubicBezTo>
                  <a:pt x="11342" y="9818"/>
                  <a:pt x="11782" y="10258"/>
                  <a:pt x="11782" y="10800"/>
                </a:cubicBezTo>
                <a:cubicBezTo>
                  <a:pt x="11782" y="11342"/>
                  <a:pt x="11342" y="11782"/>
                  <a:pt x="10800" y="11782"/>
                </a:cubicBezTo>
                <a:moveTo>
                  <a:pt x="15218" y="10309"/>
                </a:moveTo>
                <a:lnTo>
                  <a:pt x="12694" y="10309"/>
                </a:lnTo>
                <a:cubicBezTo>
                  <a:pt x="12515" y="9624"/>
                  <a:pt x="11978" y="9084"/>
                  <a:pt x="11291" y="8906"/>
                </a:cubicBezTo>
                <a:lnTo>
                  <a:pt x="11291" y="3436"/>
                </a:lnTo>
                <a:cubicBezTo>
                  <a:pt x="11291" y="3166"/>
                  <a:pt x="11071" y="2945"/>
                  <a:pt x="10800" y="2945"/>
                </a:cubicBezTo>
                <a:cubicBezTo>
                  <a:pt x="10529" y="2945"/>
                  <a:pt x="10309" y="3166"/>
                  <a:pt x="10309" y="3436"/>
                </a:cubicBezTo>
                <a:lnTo>
                  <a:pt x="10309" y="8906"/>
                </a:lnTo>
                <a:cubicBezTo>
                  <a:pt x="9464" y="9125"/>
                  <a:pt x="8836" y="9886"/>
                  <a:pt x="8836" y="10800"/>
                </a:cubicBezTo>
                <a:cubicBezTo>
                  <a:pt x="8836" y="11885"/>
                  <a:pt x="9716" y="12764"/>
                  <a:pt x="10800" y="12764"/>
                </a:cubicBezTo>
                <a:cubicBezTo>
                  <a:pt x="11714" y="12764"/>
                  <a:pt x="12476" y="12137"/>
                  <a:pt x="12694" y="11291"/>
                </a:cubicBezTo>
                <a:lnTo>
                  <a:pt x="15218" y="11291"/>
                </a:lnTo>
                <a:cubicBezTo>
                  <a:pt x="15489" y="11291"/>
                  <a:pt x="15709" y="11072"/>
                  <a:pt x="15709" y="10800"/>
                </a:cubicBezTo>
                <a:cubicBezTo>
                  <a:pt x="15709" y="10529"/>
                  <a:pt x="15489" y="10309"/>
                  <a:pt x="15218" y="10309"/>
                </a:cubicBezTo>
                <a:moveTo>
                  <a:pt x="16932" y="6693"/>
                </a:moveTo>
                <a:cubicBezTo>
                  <a:pt x="16697" y="6829"/>
                  <a:pt x="16616" y="7129"/>
                  <a:pt x="16752" y="7364"/>
                </a:cubicBezTo>
                <a:cubicBezTo>
                  <a:pt x="16887" y="7599"/>
                  <a:pt x="17188" y="7679"/>
                  <a:pt x="17422" y="7543"/>
                </a:cubicBezTo>
                <a:cubicBezTo>
                  <a:pt x="17657" y="7408"/>
                  <a:pt x="17737" y="7108"/>
                  <a:pt x="17602" y="6873"/>
                </a:cubicBezTo>
                <a:cubicBezTo>
                  <a:pt x="17467" y="6638"/>
                  <a:pt x="17166" y="6557"/>
                  <a:pt x="16932" y="6693"/>
                </a:cubicBezTo>
                <a:moveTo>
                  <a:pt x="10800" y="17673"/>
                </a:moveTo>
                <a:cubicBezTo>
                  <a:pt x="10529" y="17673"/>
                  <a:pt x="10309" y="17893"/>
                  <a:pt x="10309" y="18164"/>
                </a:cubicBezTo>
                <a:cubicBezTo>
                  <a:pt x="10309" y="18435"/>
                  <a:pt x="10529" y="18655"/>
                  <a:pt x="10800" y="18655"/>
                </a:cubicBezTo>
                <a:cubicBezTo>
                  <a:pt x="11071" y="18655"/>
                  <a:pt x="11291" y="18435"/>
                  <a:pt x="11291" y="18164"/>
                </a:cubicBezTo>
                <a:cubicBezTo>
                  <a:pt x="11291" y="17893"/>
                  <a:pt x="11071" y="17673"/>
                  <a:pt x="10800" y="17673"/>
                </a:cubicBezTo>
                <a:moveTo>
                  <a:pt x="17422" y="14057"/>
                </a:moveTo>
                <a:cubicBezTo>
                  <a:pt x="17188" y="13921"/>
                  <a:pt x="16887" y="14001"/>
                  <a:pt x="16752" y="14236"/>
                </a:cubicBezTo>
                <a:cubicBezTo>
                  <a:pt x="16616" y="14472"/>
                  <a:pt x="16697" y="14772"/>
                  <a:pt x="16932" y="14907"/>
                </a:cubicBezTo>
                <a:cubicBezTo>
                  <a:pt x="17166" y="15043"/>
                  <a:pt x="17467" y="14962"/>
                  <a:pt x="17602" y="14727"/>
                </a:cubicBezTo>
                <a:cubicBezTo>
                  <a:pt x="17737" y="14492"/>
                  <a:pt x="17657" y="14192"/>
                  <a:pt x="17422" y="14057"/>
                </a:cubicBezTo>
                <a:moveTo>
                  <a:pt x="4668" y="6693"/>
                </a:moveTo>
                <a:cubicBezTo>
                  <a:pt x="4433" y="6557"/>
                  <a:pt x="4133" y="6638"/>
                  <a:pt x="3998" y="6873"/>
                </a:cubicBezTo>
                <a:cubicBezTo>
                  <a:pt x="3863" y="7108"/>
                  <a:pt x="3942" y="7408"/>
                  <a:pt x="4178" y="7543"/>
                </a:cubicBezTo>
                <a:cubicBezTo>
                  <a:pt x="4412" y="7679"/>
                  <a:pt x="4713" y="7599"/>
                  <a:pt x="4848" y="7364"/>
                </a:cubicBezTo>
                <a:cubicBezTo>
                  <a:pt x="4984" y="7129"/>
                  <a:pt x="4903" y="6829"/>
                  <a:pt x="4668" y="6693"/>
                </a:cubicBezTo>
                <a:moveTo>
                  <a:pt x="14236" y="4848"/>
                </a:moveTo>
                <a:cubicBezTo>
                  <a:pt x="14472" y="4984"/>
                  <a:pt x="14771" y="4903"/>
                  <a:pt x="14907" y="4669"/>
                </a:cubicBezTo>
                <a:cubicBezTo>
                  <a:pt x="15042" y="4434"/>
                  <a:pt x="14962" y="4134"/>
                  <a:pt x="14727" y="3998"/>
                </a:cubicBezTo>
                <a:cubicBezTo>
                  <a:pt x="14493" y="3863"/>
                  <a:pt x="14192" y="3943"/>
                  <a:pt x="14057" y="4178"/>
                </a:cubicBezTo>
                <a:cubicBezTo>
                  <a:pt x="13921" y="4412"/>
                  <a:pt x="14001" y="4713"/>
                  <a:pt x="14236" y="4848"/>
                </a:cubicBezTo>
                <a:moveTo>
                  <a:pt x="3436" y="10309"/>
                </a:moveTo>
                <a:cubicBezTo>
                  <a:pt x="3166" y="10309"/>
                  <a:pt x="2945" y="10529"/>
                  <a:pt x="2945" y="10800"/>
                </a:cubicBezTo>
                <a:cubicBezTo>
                  <a:pt x="2945" y="11072"/>
                  <a:pt x="3166" y="11291"/>
                  <a:pt x="3436" y="11291"/>
                </a:cubicBezTo>
                <a:cubicBezTo>
                  <a:pt x="3707" y="11291"/>
                  <a:pt x="3927" y="11072"/>
                  <a:pt x="3927" y="10800"/>
                </a:cubicBezTo>
                <a:cubicBezTo>
                  <a:pt x="3927" y="10529"/>
                  <a:pt x="3707" y="10309"/>
                  <a:pt x="3436" y="10309"/>
                </a:cubicBezTo>
                <a:moveTo>
                  <a:pt x="6873" y="3998"/>
                </a:moveTo>
                <a:cubicBezTo>
                  <a:pt x="6638" y="4134"/>
                  <a:pt x="6558" y="4434"/>
                  <a:pt x="6693" y="4669"/>
                </a:cubicBezTo>
                <a:cubicBezTo>
                  <a:pt x="6829" y="4903"/>
                  <a:pt x="7129" y="4984"/>
                  <a:pt x="7364" y="4848"/>
                </a:cubicBezTo>
                <a:cubicBezTo>
                  <a:pt x="7599" y="4713"/>
                  <a:pt x="7679" y="4412"/>
                  <a:pt x="7543" y="4178"/>
                </a:cubicBezTo>
                <a:cubicBezTo>
                  <a:pt x="7408" y="3943"/>
                  <a:pt x="7108" y="3863"/>
                  <a:pt x="6873" y="3998"/>
                </a:cubicBezTo>
                <a:moveTo>
                  <a:pt x="4178" y="14057"/>
                </a:moveTo>
                <a:cubicBezTo>
                  <a:pt x="3942" y="14192"/>
                  <a:pt x="3863" y="14492"/>
                  <a:pt x="3998" y="14727"/>
                </a:cubicBezTo>
                <a:cubicBezTo>
                  <a:pt x="4133" y="14962"/>
                  <a:pt x="4433" y="15043"/>
                  <a:pt x="4668" y="14907"/>
                </a:cubicBezTo>
                <a:cubicBezTo>
                  <a:pt x="4903" y="14772"/>
                  <a:pt x="4984" y="14472"/>
                  <a:pt x="4848" y="14236"/>
                </a:cubicBezTo>
                <a:cubicBezTo>
                  <a:pt x="4713" y="14001"/>
                  <a:pt x="4412" y="13921"/>
                  <a:pt x="4178" y="14057"/>
                </a:cubicBezTo>
                <a:moveTo>
                  <a:pt x="7364" y="16752"/>
                </a:moveTo>
                <a:cubicBezTo>
                  <a:pt x="7129" y="16617"/>
                  <a:pt x="6829" y="16697"/>
                  <a:pt x="6693" y="16932"/>
                </a:cubicBezTo>
                <a:cubicBezTo>
                  <a:pt x="6558" y="17167"/>
                  <a:pt x="6638" y="17467"/>
                  <a:pt x="6873" y="17602"/>
                </a:cubicBezTo>
                <a:cubicBezTo>
                  <a:pt x="7108" y="17738"/>
                  <a:pt x="7408" y="17658"/>
                  <a:pt x="7543" y="17422"/>
                </a:cubicBezTo>
                <a:cubicBezTo>
                  <a:pt x="7679" y="17188"/>
                  <a:pt x="7599" y="16887"/>
                  <a:pt x="7364" y="16752"/>
                </a:cubicBezTo>
                <a:moveTo>
                  <a:pt x="18164" y="10309"/>
                </a:moveTo>
                <a:cubicBezTo>
                  <a:pt x="17893" y="10309"/>
                  <a:pt x="17673" y="10529"/>
                  <a:pt x="17673" y="10800"/>
                </a:cubicBezTo>
                <a:cubicBezTo>
                  <a:pt x="17673" y="11072"/>
                  <a:pt x="17893" y="11291"/>
                  <a:pt x="18164" y="11291"/>
                </a:cubicBezTo>
                <a:cubicBezTo>
                  <a:pt x="18434" y="11291"/>
                  <a:pt x="18655" y="11072"/>
                  <a:pt x="18655" y="10800"/>
                </a:cubicBezTo>
                <a:cubicBezTo>
                  <a:pt x="18655" y="10529"/>
                  <a:pt x="18434" y="10309"/>
                  <a:pt x="18164" y="10309"/>
                </a:cubicBezTo>
              </a:path>
            </a:pathLst>
          </a:custGeom>
          <a:solidFill>
            <a:srgbClr val="000000"/>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8" name="Figura"/>
          <p:cNvSpPr/>
          <p:nvPr>
            <p:ph type="body" sz="quarter" idx="25"/>
          </p:nvPr>
        </p:nvSpPr>
        <p:spPr>
          <a:xfrm>
            <a:off x="6455317" y="10816158"/>
            <a:ext cx="1036254" cy="84784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400" y="6001"/>
                </a:moveTo>
                <a:lnTo>
                  <a:pt x="8345" y="6001"/>
                </a:lnTo>
                <a:cubicBezTo>
                  <a:pt x="8617" y="6001"/>
                  <a:pt x="8836" y="5732"/>
                  <a:pt x="8836" y="5400"/>
                </a:cubicBezTo>
                <a:cubicBezTo>
                  <a:pt x="8836" y="5069"/>
                  <a:pt x="8617" y="4800"/>
                  <a:pt x="8345" y="4800"/>
                </a:cubicBezTo>
                <a:lnTo>
                  <a:pt x="5400" y="4800"/>
                </a:lnTo>
                <a:cubicBezTo>
                  <a:pt x="5129" y="4800"/>
                  <a:pt x="4909" y="5069"/>
                  <a:pt x="4909" y="5400"/>
                </a:cubicBezTo>
                <a:cubicBezTo>
                  <a:pt x="4909" y="5732"/>
                  <a:pt x="5129" y="6001"/>
                  <a:pt x="5400" y="6001"/>
                </a:cubicBezTo>
                <a:moveTo>
                  <a:pt x="20618" y="20400"/>
                </a:moveTo>
                <a:lnTo>
                  <a:pt x="18655" y="20400"/>
                </a:lnTo>
                <a:lnTo>
                  <a:pt x="18655" y="18000"/>
                </a:lnTo>
                <a:cubicBezTo>
                  <a:pt x="18926" y="18000"/>
                  <a:pt x="19145" y="17732"/>
                  <a:pt x="19145" y="17400"/>
                </a:cubicBezTo>
                <a:cubicBezTo>
                  <a:pt x="19145" y="17069"/>
                  <a:pt x="18926" y="16801"/>
                  <a:pt x="18655" y="16801"/>
                </a:cubicBezTo>
                <a:lnTo>
                  <a:pt x="18655" y="3601"/>
                </a:lnTo>
                <a:lnTo>
                  <a:pt x="20618" y="3601"/>
                </a:lnTo>
                <a:cubicBezTo>
                  <a:pt x="20618" y="3601"/>
                  <a:pt x="20618" y="20400"/>
                  <a:pt x="20618" y="20400"/>
                </a:cubicBezTo>
                <a:close/>
                <a:moveTo>
                  <a:pt x="17673" y="16801"/>
                </a:moveTo>
                <a:cubicBezTo>
                  <a:pt x="17401" y="16801"/>
                  <a:pt x="17182" y="17069"/>
                  <a:pt x="17182" y="17400"/>
                </a:cubicBezTo>
                <a:cubicBezTo>
                  <a:pt x="17182" y="17732"/>
                  <a:pt x="17401" y="18000"/>
                  <a:pt x="17673" y="18000"/>
                </a:cubicBezTo>
                <a:lnTo>
                  <a:pt x="17673" y="20400"/>
                </a:lnTo>
                <a:lnTo>
                  <a:pt x="3927" y="20400"/>
                </a:lnTo>
                <a:lnTo>
                  <a:pt x="3927" y="18000"/>
                </a:lnTo>
                <a:cubicBezTo>
                  <a:pt x="4199" y="18000"/>
                  <a:pt x="4418" y="17732"/>
                  <a:pt x="4418" y="17400"/>
                </a:cubicBezTo>
                <a:cubicBezTo>
                  <a:pt x="4418" y="17069"/>
                  <a:pt x="4199" y="16801"/>
                  <a:pt x="3927" y="16801"/>
                </a:cubicBezTo>
                <a:lnTo>
                  <a:pt x="3927" y="3601"/>
                </a:lnTo>
                <a:lnTo>
                  <a:pt x="17673" y="3601"/>
                </a:lnTo>
                <a:cubicBezTo>
                  <a:pt x="17673" y="3601"/>
                  <a:pt x="17673" y="16801"/>
                  <a:pt x="17673" y="16801"/>
                </a:cubicBezTo>
                <a:close/>
                <a:moveTo>
                  <a:pt x="2945" y="16801"/>
                </a:moveTo>
                <a:cubicBezTo>
                  <a:pt x="2674" y="16801"/>
                  <a:pt x="2455" y="17069"/>
                  <a:pt x="2455" y="17400"/>
                </a:cubicBezTo>
                <a:cubicBezTo>
                  <a:pt x="2455" y="17732"/>
                  <a:pt x="2674" y="18000"/>
                  <a:pt x="2945" y="18000"/>
                </a:cubicBezTo>
                <a:lnTo>
                  <a:pt x="2945" y="20400"/>
                </a:lnTo>
                <a:lnTo>
                  <a:pt x="982" y="20400"/>
                </a:lnTo>
                <a:lnTo>
                  <a:pt x="982" y="3601"/>
                </a:lnTo>
                <a:lnTo>
                  <a:pt x="2945" y="3601"/>
                </a:lnTo>
                <a:cubicBezTo>
                  <a:pt x="2945" y="3601"/>
                  <a:pt x="2945" y="16801"/>
                  <a:pt x="2945" y="16801"/>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39" y="2400"/>
                  <a:pt x="0" y="2938"/>
                  <a:pt x="0" y="3601"/>
                </a:cubicBezTo>
                <a:lnTo>
                  <a:pt x="0" y="20400"/>
                </a:lnTo>
                <a:cubicBezTo>
                  <a:pt x="0" y="21063"/>
                  <a:pt x="439" y="21600"/>
                  <a:pt x="982" y="21600"/>
                </a:cubicBezTo>
                <a:lnTo>
                  <a:pt x="20618" y="21600"/>
                </a:lnTo>
                <a:cubicBezTo>
                  <a:pt x="21160" y="21600"/>
                  <a:pt x="21600" y="21063"/>
                  <a:pt x="21600" y="20400"/>
                </a:cubicBezTo>
                <a:lnTo>
                  <a:pt x="21600" y="3601"/>
                </a:lnTo>
                <a:cubicBezTo>
                  <a:pt x="21600" y="2938"/>
                  <a:pt x="21160" y="2400"/>
                  <a:pt x="20618" y="2400"/>
                </a:cubicBezTo>
                <a:moveTo>
                  <a:pt x="5400" y="8400"/>
                </a:moveTo>
                <a:lnTo>
                  <a:pt x="6382" y="8400"/>
                </a:lnTo>
                <a:cubicBezTo>
                  <a:pt x="6653" y="8400"/>
                  <a:pt x="6873" y="8132"/>
                  <a:pt x="6873" y="7800"/>
                </a:cubicBezTo>
                <a:cubicBezTo>
                  <a:pt x="6873" y="7469"/>
                  <a:pt x="6653" y="7200"/>
                  <a:pt x="6382" y="7200"/>
                </a:cubicBezTo>
                <a:lnTo>
                  <a:pt x="5400" y="7200"/>
                </a:lnTo>
                <a:cubicBezTo>
                  <a:pt x="5129" y="7200"/>
                  <a:pt x="4909" y="7469"/>
                  <a:pt x="4909" y="7800"/>
                </a:cubicBezTo>
                <a:cubicBezTo>
                  <a:pt x="4909" y="8132"/>
                  <a:pt x="5129" y="8400"/>
                  <a:pt x="5400" y="8400"/>
                </a:cubicBezTo>
              </a:path>
            </a:pathLst>
          </a:custGeom>
          <a:solidFill>
            <a:srgbClr val="000000"/>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9" name="2.56M"/>
          <p:cNvSpPr txBox="1"/>
          <p:nvPr>
            <p:ph type="body" sz="quarter" idx="26"/>
          </p:nvPr>
        </p:nvSpPr>
        <p:spPr>
          <a:xfrm>
            <a:off x="2950903" y="10555678"/>
            <a:ext cx="2087990" cy="863601"/>
          </a:xfrm>
          <a:prstGeom prst="rect">
            <a:avLst/>
          </a:prstGeom>
        </p:spPr>
        <p:txBody>
          <a:bodyPr anchor="ctr">
            <a:spAutoFit/>
          </a:bodyPr>
          <a:lstStyle>
            <a:lvl1pPr>
              <a:lnSpc>
                <a:spcPct val="120000"/>
              </a:lnSpc>
              <a:defRPr spc="0" sz="4800"/>
            </a:lvl1pPr>
          </a:lstStyle>
          <a:p>
            <a:pPr/>
            <a:r>
              <a:t>2.56M</a:t>
            </a:r>
          </a:p>
        </p:txBody>
      </p:sp>
      <p:sp>
        <p:nvSpPr>
          <p:cNvPr id="190" name="410K"/>
          <p:cNvSpPr txBox="1"/>
          <p:nvPr>
            <p:ph type="body" sz="quarter" idx="27"/>
          </p:nvPr>
        </p:nvSpPr>
        <p:spPr>
          <a:xfrm>
            <a:off x="7950260" y="10555678"/>
            <a:ext cx="2087990" cy="863601"/>
          </a:xfrm>
          <a:prstGeom prst="rect">
            <a:avLst/>
          </a:prstGeom>
        </p:spPr>
        <p:txBody>
          <a:bodyPr anchor="ctr">
            <a:spAutoFit/>
          </a:bodyPr>
          <a:lstStyle>
            <a:lvl1pPr>
              <a:lnSpc>
                <a:spcPct val="120000"/>
              </a:lnSpc>
              <a:defRPr spc="0" sz="4800"/>
            </a:lvl1pPr>
          </a:lstStyle>
          <a:p>
            <a:pPr/>
            <a:r>
              <a:t>410K</a:t>
            </a:r>
          </a:p>
        </p:txBody>
      </p:sp>
      <p:sp>
        <p:nvSpPr>
          <p:cNvPr id="191" name="Lorem ipsum dolor."/>
          <p:cNvSpPr txBox="1"/>
          <p:nvPr>
            <p:ph type="body" sz="quarter" idx="28"/>
          </p:nvPr>
        </p:nvSpPr>
        <p:spPr>
          <a:xfrm>
            <a:off x="2950903" y="11335136"/>
            <a:ext cx="2867925" cy="508001"/>
          </a:xfrm>
          <a:prstGeom prst="rect">
            <a:avLst/>
          </a:prstGeom>
        </p:spPr>
        <p:txBody>
          <a:bodyPr anchor="ctr">
            <a:spAutoFit/>
          </a:bodyPr>
          <a:lstStyle>
            <a:lvl1pPr>
              <a:lnSpc>
                <a:spcPct val="120000"/>
              </a:lnSpc>
              <a:defRPr b="0" spc="0" sz="2400"/>
            </a:lvl1pPr>
          </a:lstStyle>
          <a:p>
            <a:pPr/>
            <a:r>
              <a:t>Lorem ipsum dolor.</a:t>
            </a:r>
          </a:p>
        </p:txBody>
      </p:sp>
      <p:sp>
        <p:nvSpPr>
          <p:cNvPr id="192" name="Lorem ipsum dolor."/>
          <p:cNvSpPr txBox="1"/>
          <p:nvPr>
            <p:ph type="body" sz="quarter" idx="29"/>
          </p:nvPr>
        </p:nvSpPr>
        <p:spPr>
          <a:xfrm>
            <a:off x="7950260" y="11335136"/>
            <a:ext cx="2867925" cy="508001"/>
          </a:xfrm>
          <a:prstGeom prst="rect">
            <a:avLst/>
          </a:prstGeom>
        </p:spPr>
        <p:txBody>
          <a:bodyPr anchor="ctr">
            <a:spAutoFit/>
          </a:bodyPr>
          <a:lstStyle>
            <a:lvl1pPr>
              <a:lnSpc>
                <a:spcPct val="120000"/>
              </a:lnSpc>
              <a:defRPr b="0" spc="0" sz="2400"/>
            </a:lvl1pPr>
          </a:lstStyle>
          <a:p>
            <a:pPr/>
            <a:r>
              <a:t>Lorem ipsum dolor.</a:t>
            </a:r>
          </a:p>
        </p:txBody>
      </p:sp>
      <p:sp>
        <p:nvSpPr>
          <p:cNvPr id="193"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phere Chart">
    <p:spTree>
      <p:nvGrpSpPr>
        <p:cNvPr id="1" name=""/>
        <p:cNvGrpSpPr/>
        <p:nvPr/>
      </p:nvGrpSpPr>
      <p:grpSpPr>
        <a:xfrm>
          <a:off x="0" y="0"/>
          <a:ext cx="0" cy="0"/>
          <a:chOff x="0" y="0"/>
          <a:chExt cx="0" cy="0"/>
        </a:xfrm>
      </p:grpSpPr>
      <p:sp>
        <p:nvSpPr>
          <p:cNvPr id="200" name="Figura"/>
          <p:cNvSpPr/>
          <p:nvPr>
            <p:ph type="body" sz="quarter" idx="21"/>
          </p:nvPr>
        </p:nvSpPr>
        <p:spPr>
          <a:xfrm>
            <a:off x="10071974" y="7650271"/>
            <a:ext cx="3294871" cy="3840902"/>
          </a:xfrm>
          <a:custGeom>
            <a:avLst/>
            <a:gdLst/>
            <a:ahLst/>
            <a:cxnLst>
              <a:cxn ang="0">
                <a:pos x="wd2" y="hd2"/>
              </a:cxn>
              <a:cxn ang="5400000">
                <a:pos x="wd2" y="hd2"/>
              </a:cxn>
              <a:cxn ang="10800000">
                <a:pos x="wd2" y="hd2"/>
              </a:cxn>
              <a:cxn ang="16200000">
                <a:pos x="wd2" y="hd2"/>
              </a:cxn>
            </a:cxnLst>
            <a:rect l="0" t="0" r="r" b="b"/>
            <a:pathLst>
              <a:path w="21600" h="20628" fill="norm" stroke="1" extrusionOk="0">
                <a:moveTo>
                  <a:pt x="21226" y="2842"/>
                </a:moveTo>
                <a:cubicBezTo>
                  <a:pt x="21392" y="1860"/>
                  <a:pt x="21517" y="913"/>
                  <a:pt x="21600" y="0"/>
                </a:cubicBezTo>
                <a:cubicBezTo>
                  <a:pt x="0" y="10524"/>
                  <a:pt x="0" y="10524"/>
                  <a:pt x="0" y="10524"/>
                </a:cubicBezTo>
                <a:cubicBezTo>
                  <a:pt x="686" y="17242"/>
                  <a:pt x="3160" y="19705"/>
                  <a:pt x="6278" y="20532"/>
                </a:cubicBezTo>
                <a:cubicBezTo>
                  <a:pt x="10249" y="21600"/>
                  <a:pt x="19479" y="13608"/>
                  <a:pt x="21226" y="2842"/>
                </a:cubicBezTo>
                <a:close/>
              </a:path>
            </a:pathLst>
          </a:custGeom>
          <a:solidFill>
            <a:srgbClr val="C5C5C5"/>
          </a:soli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1" name="Figura"/>
          <p:cNvSpPr/>
          <p:nvPr>
            <p:ph type="body" sz="quarter" idx="22"/>
          </p:nvPr>
        </p:nvSpPr>
        <p:spPr>
          <a:xfrm>
            <a:off x="8832050" y="7584512"/>
            <a:ext cx="4534796" cy="2025814"/>
          </a:xfrm>
          <a:custGeom>
            <a:avLst/>
            <a:gdLst/>
            <a:ahLst/>
            <a:cxnLst>
              <a:cxn ang="0">
                <a:pos x="wd2" y="hd2"/>
              </a:cxn>
              <a:cxn ang="5400000">
                <a:pos x="wd2" y="hd2"/>
              </a:cxn>
              <a:cxn ang="10800000">
                <a:pos x="wd2" y="hd2"/>
              </a:cxn>
              <a:cxn ang="16200000">
                <a:pos x="wd2" y="hd2"/>
              </a:cxn>
            </a:cxnLst>
            <a:rect l="0" t="0" r="r" b="b"/>
            <a:pathLst>
              <a:path w="21258" h="21600" fill="norm" stroke="1" extrusionOk="0">
                <a:moveTo>
                  <a:pt x="21258" y="685"/>
                </a:moveTo>
                <a:cubicBezTo>
                  <a:pt x="19638" y="240"/>
                  <a:pt x="17839" y="0"/>
                  <a:pt x="15862" y="0"/>
                </a:cubicBezTo>
                <a:cubicBezTo>
                  <a:pt x="5857" y="0"/>
                  <a:pt x="-342" y="6881"/>
                  <a:pt x="15" y="12666"/>
                </a:cubicBezTo>
                <a:cubicBezTo>
                  <a:pt x="223" y="15952"/>
                  <a:pt x="2408" y="19272"/>
                  <a:pt x="5812" y="21600"/>
                </a:cubicBezTo>
                <a:cubicBezTo>
                  <a:pt x="5812" y="21600"/>
                  <a:pt x="5812" y="21600"/>
                  <a:pt x="5812" y="21600"/>
                </a:cubicBezTo>
                <a:cubicBezTo>
                  <a:pt x="21258" y="685"/>
                  <a:pt x="21258" y="685"/>
                  <a:pt x="21258" y="685"/>
                </a:cubicBezTo>
                <a:close/>
              </a:path>
            </a:pathLst>
          </a:custGeom>
          <a:solidFill>
            <a:srgbClr val="DEDEDE"/>
          </a:soli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2" name="Figura"/>
          <p:cNvSpPr/>
          <p:nvPr>
            <p:ph type="body" sz="quarter" idx="23"/>
          </p:nvPr>
        </p:nvSpPr>
        <p:spPr>
          <a:xfrm>
            <a:off x="8834561" y="8776665"/>
            <a:ext cx="2074239" cy="265158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881" y="6791"/>
                </a:moveTo>
                <a:cubicBezTo>
                  <a:pt x="5350" y="5015"/>
                  <a:pt x="462" y="2481"/>
                  <a:pt x="0" y="0"/>
                </a:cubicBezTo>
                <a:cubicBezTo>
                  <a:pt x="1916" y="9821"/>
                  <a:pt x="10305" y="17943"/>
                  <a:pt x="21600" y="21600"/>
                </a:cubicBezTo>
                <a:cubicBezTo>
                  <a:pt x="17240" y="20033"/>
                  <a:pt x="13872" y="16089"/>
                  <a:pt x="12881" y="6791"/>
                </a:cubicBezTo>
                <a:close/>
              </a:path>
            </a:pathLst>
          </a:custGeom>
          <a:gradFill>
            <a:gsLst>
              <a:gs pos="0">
                <a:srgbClr val="1B42E3"/>
              </a:gs>
              <a:gs pos="100000">
                <a:srgbClr val="2494FF"/>
              </a:gs>
            </a:gsLst>
            <a:lin ang="13536473"/>
          </a:gra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3" name="Figura"/>
          <p:cNvSpPr/>
          <p:nvPr>
            <p:ph type="body" sz="quarter" idx="24"/>
          </p:nvPr>
        </p:nvSpPr>
        <p:spPr>
          <a:xfrm>
            <a:off x="10891991" y="7834822"/>
            <a:ext cx="4650204" cy="2059755"/>
          </a:xfrm>
          <a:custGeom>
            <a:avLst/>
            <a:gdLst/>
            <a:ahLst/>
            <a:cxnLst>
              <a:cxn ang="0">
                <a:pos x="wd2" y="hd2"/>
              </a:cxn>
              <a:cxn ang="5400000">
                <a:pos x="wd2" y="hd2"/>
              </a:cxn>
              <a:cxn ang="10800000">
                <a:pos x="wd2" y="hd2"/>
              </a:cxn>
              <a:cxn ang="16200000">
                <a:pos x="wd2" y="hd2"/>
              </a:cxn>
            </a:cxnLst>
            <a:rect l="0" t="0" r="r" b="b"/>
            <a:pathLst>
              <a:path w="21515" h="21600" fill="norm" stroke="1" extrusionOk="0">
                <a:moveTo>
                  <a:pt x="21512" y="9824"/>
                </a:moveTo>
                <a:cubicBezTo>
                  <a:pt x="21600" y="6325"/>
                  <a:pt x="19678" y="2490"/>
                  <a:pt x="15833" y="0"/>
                </a:cubicBezTo>
                <a:cubicBezTo>
                  <a:pt x="0" y="20557"/>
                  <a:pt x="0" y="20557"/>
                  <a:pt x="0" y="20557"/>
                </a:cubicBezTo>
                <a:cubicBezTo>
                  <a:pt x="1864" y="21230"/>
                  <a:pt x="3933" y="21600"/>
                  <a:pt x="6119" y="21600"/>
                </a:cubicBezTo>
                <a:cubicBezTo>
                  <a:pt x="14659" y="21600"/>
                  <a:pt x="21351" y="15746"/>
                  <a:pt x="21512" y="9824"/>
                </a:cubicBezTo>
                <a:close/>
              </a:path>
            </a:pathLst>
          </a:custGeom>
          <a:solidFill>
            <a:srgbClr val="DEDEDE"/>
          </a:soli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4" name="Figura"/>
          <p:cNvSpPr/>
          <p:nvPr>
            <p:ph type="body" sz="quarter" idx="25"/>
          </p:nvPr>
        </p:nvSpPr>
        <p:spPr>
          <a:xfrm>
            <a:off x="10873117" y="8814847"/>
            <a:ext cx="4664415" cy="286795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1" y="8142"/>
                </a:moveTo>
                <a:cubicBezTo>
                  <a:pt x="3994" y="8142"/>
                  <a:pt x="1894" y="7852"/>
                  <a:pt x="0" y="7369"/>
                </a:cubicBezTo>
                <a:cubicBezTo>
                  <a:pt x="0" y="7369"/>
                  <a:pt x="0" y="7369"/>
                  <a:pt x="0" y="7369"/>
                </a:cubicBezTo>
                <a:cubicBezTo>
                  <a:pt x="0" y="7369"/>
                  <a:pt x="0" y="7369"/>
                  <a:pt x="0" y="7369"/>
                </a:cubicBezTo>
                <a:cubicBezTo>
                  <a:pt x="485" y="18242"/>
                  <a:pt x="3700" y="21600"/>
                  <a:pt x="6094" y="21600"/>
                </a:cubicBezTo>
                <a:cubicBezTo>
                  <a:pt x="13891" y="21600"/>
                  <a:pt x="20352" y="12250"/>
                  <a:pt x="21600" y="0"/>
                </a:cubicBezTo>
                <a:cubicBezTo>
                  <a:pt x="21145" y="4132"/>
                  <a:pt x="14566" y="8142"/>
                  <a:pt x="6211" y="8142"/>
                </a:cubicBezTo>
                <a:close/>
              </a:path>
            </a:pathLst>
          </a:custGeom>
          <a:gradFill>
            <a:gsLst>
              <a:gs pos="0">
                <a:srgbClr val="406DFF"/>
              </a:gs>
              <a:gs pos="100000">
                <a:srgbClr val="6FE2FF"/>
              </a:gs>
            </a:gsLst>
            <a:lin ang="13536473"/>
          </a:gra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5" name="Figura"/>
          <p:cNvSpPr/>
          <p:nvPr>
            <p:ph type="body" sz="quarter" idx="26"/>
          </p:nvPr>
        </p:nvSpPr>
        <p:spPr>
          <a:xfrm>
            <a:off x="8832050" y="4812013"/>
            <a:ext cx="3442071" cy="3892532"/>
          </a:xfrm>
          <a:custGeom>
            <a:avLst/>
            <a:gdLst/>
            <a:ahLst/>
            <a:cxnLst>
              <a:cxn ang="0">
                <a:pos x="wd2" y="hd2"/>
              </a:cxn>
              <a:cxn ang="5400000">
                <a:pos x="wd2" y="hd2"/>
              </a:cxn>
              <a:cxn ang="10800000">
                <a:pos x="wd2" y="hd2"/>
              </a:cxn>
              <a:cxn ang="16200000">
                <a:pos x="wd2" y="hd2"/>
              </a:cxn>
            </a:cxnLst>
            <a:rect l="0" t="0" r="r" b="b"/>
            <a:pathLst>
              <a:path w="21485" h="21600" fill="norm" stroke="1" extrusionOk="0">
                <a:moveTo>
                  <a:pt x="20950" y="0"/>
                </a:moveTo>
                <a:cubicBezTo>
                  <a:pt x="10339" y="0"/>
                  <a:pt x="1548" y="7016"/>
                  <a:pt x="4" y="16169"/>
                </a:cubicBezTo>
                <a:cubicBezTo>
                  <a:pt x="4" y="16169"/>
                  <a:pt x="4" y="16169"/>
                  <a:pt x="4" y="16169"/>
                </a:cubicBezTo>
                <a:cubicBezTo>
                  <a:pt x="-115" y="18502"/>
                  <a:pt x="2894" y="20389"/>
                  <a:pt x="7527" y="21600"/>
                </a:cubicBezTo>
                <a:cubicBezTo>
                  <a:pt x="7824" y="11503"/>
                  <a:pt x="15229" y="374"/>
                  <a:pt x="21485" y="0"/>
                </a:cubicBezTo>
                <a:cubicBezTo>
                  <a:pt x="21307" y="0"/>
                  <a:pt x="21129" y="0"/>
                  <a:pt x="20950" y="0"/>
                </a:cubicBezTo>
                <a:close/>
              </a:path>
            </a:pathLst>
          </a:custGeom>
          <a:gradFill>
            <a:gsLst>
              <a:gs pos="0">
                <a:srgbClr val="406DFF"/>
              </a:gs>
              <a:gs pos="100000">
                <a:srgbClr val="6FE2FF"/>
              </a:gs>
            </a:gsLst>
            <a:lin ang="13536473"/>
          </a:gra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6" name="Figura"/>
          <p:cNvSpPr/>
          <p:nvPr>
            <p:ph type="body" sz="quarter" idx="27"/>
          </p:nvPr>
        </p:nvSpPr>
        <p:spPr>
          <a:xfrm>
            <a:off x="10038389" y="4811546"/>
            <a:ext cx="3338915" cy="3892999"/>
          </a:xfrm>
          <a:custGeom>
            <a:avLst/>
            <a:gdLst/>
            <a:ahLst/>
            <a:cxnLst>
              <a:cxn ang="0">
                <a:pos x="wd2" y="hd2"/>
              </a:cxn>
              <a:cxn ang="5400000">
                <a:pos x="wd2" y="hd2"/>
              </a:cxn>
              <a:cxn ang="10800000">
                <a:pos x="wd2" y="hd2"/>
              </a:cxn>
              <a:cxn ang="16200000">
                <a:pos x="wd2" y="hd2"/>
              </a:cxn>
            </a:cxnLst>
            <a:rect l="0" t="0" r="r" b="b"/>
            <a:pathLst>
              <a:path w="21600" h="21462" fill="norm" stroke="1" extrusionOk="0">
                <a:moveTo>
                  <a:pt x="0" y="21462"/>
                </a:moveTo>
                <a:cubicBezTo>
                  <a:pt x="0" y="21462"/>
                  <a:pt x="0" y="21462"/>
                  <a:pt x="0" y="21462"/>
                </a:cubicBezTo>
                <a:cubicBezTo>
                  <a:pt x="21600" y="10299"/>
                  <a:pt x="21600" y="10299"/>
                  <a:pt x="21600" y="10299"/>
                </a:cubicBezTo>
                <a:cubicBezTo>
                  <a:pt x="21128" y="3719"/>
                  <a:pt x="18421" y="-138"/>
                  <a:pt x="14564" y="4"/>
                </a:cubicBezTo>
                <a:cubicBezTo>
                  <a:pt x="8082" y="251"/>
                  <a:pt x="308" y="11378"/>
                  <a:pt x="0" y="21462"/>
                </a:cubicBezTo>
                <a:close/>
              </a:path>
            </a:pathLst>
          </a:custGeom>
          <a:solidFill>
            <a:srgbClr val="C5C5C5"/>
          </a:soli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7" name="Figura"/>
          <p:cNvSpPr/>
          <p:nvPr>
            <p:ph type="body" sz="quarter" idx="28"/>
          </p:nvPr>
        </p:nvSpPr>
        <p:spPr>
          <a:xfrm>
            <a:off x="10879407" y="5003979"/>
            <a:ext cx="4672543" cy="3976331"/>
          </a:xfrm>
          <a:custGeom>
            <a:avLst/>
            <a:gdLst/>
            <a:ahLst/>
            <a:cxnLst>
              <a:cxn ang="0">
                <a:pos x="wd2" y="hd2"/>
              </a:cxn>
              <a:cxn ang="5400000">
                <a:pos x="wd2" y="hd2"/>
              </a:cxn>
              <a:cxn ang="10800000">
                <a:pos x="wd2" y="hd2"/>
              </a:cxn>
              <a:cxn ang="16200000">
                <a:pos x="wd2" y="hd2"/>
              </a:cxn>
            </a:cxnLst>
            <a:rect l="0" t="0" r="r" b="b"/>
            <a:pathLst>
              <a:path w="21454" h="21571" fill="norm" stroke="1" extrusionOk="0">
                <a:moveTo>
                  <a:pt x="21454" y="15061"/>
                </a:moveTo>
                <a:cubicBezTo>
                  <a:pt x="20682" y="8186"/>
                  <a:pt x="16750" y="2495"/>
                  <a:pt x="11477" y="128"/>
                </a:cubicBezTo>
                <a:cubicBezTo>
                  <a:pt x="11477" y="128"/>
                  <a:pt x="11477" y="128"/>
                  <a:pt x="11477" y="128"/>
                </a:cubicBezTo>
                <a:cubicBezTo>
                  <a:pt x="10997" y="6"/>
                  <a:pt x="10472" y="-29"/>
                  <a:pt x="9919" y="23"/>
                </a:cubicBezTo>
                <a:cubicBezTo>
                  <a:pt x="6278" y="371"/>
                  <a:pt x="772" y="8639"/>
                  <a:pt x="0" y="21066"/>
                </a:cubicBezTo>
                <a:cubicBezTo>
                  <a:pt x="0" y="21066"/>
                  <a:pt x="0" y="21066"/>
                  <a:pt x="0" y="21066"/>
                </a:cubicBezTo>
                <a:cubicBezTo>
                  <a:pt x="0" y="21066"/>
                  <a:pt x="0" y="21066"/>
                  <a:pt x="0" y="21066"/>
                </a:cubicBezTo>
                <a:cubicBezTo>
                  <a:pt x="1908" y="21397"/>
                  <a:pt x="3991" y="21571"/>
                  <a:pt x="6132" y="21571"/>
                </a:cubicBezTo>
                <a:cubicBezTo>
                  <a:pt x="14609" y="21571"/>
                  <a:pt x="21600" y="18229"/>
                  <a:pt x="21440" y="15044"/>
                </a:cubicBezTo>
                <a:lnTo>
                  <a:pt x="21454" y="15061"/>
                </a:lnTo>
                <a:close/>
              </a:path>
            </a:pathLst>
          </a:custGeom>
          <a:gradFill>
            <a:gsLst>
              <a:gs pos="0">
                <a:srgbClr val="1B42E3"/>
              </a:gs>
              <a:gs pos="100000">
                <a:srgbClr val="2494FF"/>
              </a:gs>
            </a:gsLst>
            <a:lin ang="13536473"/>
          </a:gradFill>
        </p:spPr>
        <p:txBody>
          <a:bodyPr lIns="45719" tIns="45719" rIns="45719" bIns="45719" anchor="ctr">
            <a:noAutofit/>
          </a:bodyPr>
          <a:lstStyle/>
          <a:p>
            <a:pPr defTabSz="914400">
              <a:lnSpc>
                <a:spcPct val="100000"/>
              </a:lnSpc>
              <a:defRPr b="0" spc="0" sz="1300">
                <a:solidFill>
                  <a:srgbClr val="656D78"/>
                </a:solidFill>
                <a:latin typeface="Trebuchet MS"/>
                <a:ea typeface="Trebuchet MS"/>
                <a:cs typeface="Trebuchet MS"/>
                <a:sym typeface="Trebuchet MS"/>
              </a:defRPr>
            </a:pPr>
          </a:p>
        </p:txBody>
      </p:sp>
      <p:sp>
        <p:nvSpPr>
          <p:cNvPr id="208" name="Sphere Chart"/>
          <p:cNvSpPr txBox="1"/>
          <p:nvPr>
            <p:ph type="body" sz="quarter" idx="29"/>
          </p:nvPr>
        </p:nvSpPr>
        <p:spPr>
          <a:xfrm>
            <a:off x="1410958" y="2113002"/>
            <a:ext cx="11203530" cy="1854895"/>
          </a:xfrm>
          <a:prstGeom prst="rect">
            <a:avLst/>
          </a:prstGeom>
        </p:spPr>
        <p:txBody>
          <a:bodyPr lIns="89296" tIns="89296" rIns="89296" bIns="89296" anchor="ctr">
            <a:noAutofit/>
          </a:bodyPr>
          <a:lstStyle/>
          <a:p>
            <a:pPr/>
            <a:r>
              <a:t>Sphere Chart</a:t>
            </a:r>
          </a:p>
        </p:txBody>
      </p:sp>
      <p:sp>
        <p:nvSpPr>
          <p:cNvPr id="209"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210" name="Lorem ipsum dolore Sitas amet, consectetur adipiscing elit, sed doing eiusmod."/>
          <p:cNvSpPr txBox="1"/>
          <p:nvPr>
            <p:ph type="body" sz="quarter" idx="30"/>
          </p:nvPr>
        </p:nvSpPr>
        <p:spPr>
          <a:xfrm>
            <a:off x="1934494" y="5847498"/>
            <a:ext cx="4353483" cy="1384301"/>
          </a:xfrm>
          <a:prstGeom prst="rect">
            <a:avLst/>
          </a:prstGeom>
        </p:spPr>
        <p:txBody>
          <a:bodyPr anchor="ctr">
            <a:spAutoFit/>
          </a:bodyPr>
          <a:lstStyle>
            <a:lvl1pPr algn="r">
              <a:lnSpc>
                <a:spcPct val="120000"/>
              </a:lnSpc>
              <a:defRPr b="0" spc="0" sz="2400"/>
            </a:lvl1pPr>
          </a:lstStyle>
          <a:p>
            <a:pPr/>
            <a:r>
              <a:t>Lorem ipsum dolore Sitas amet, consectetur adipiscing elit, sed doing eiusmod.</a:t>
            </a:r>
          </a:p>
        </p:txBody>
      </p:sp>
      <p:sp>
        <p:nvSpPr>
          <p:cNvPr id="211" name="YOUR TITLE 1"/>
          <p:cNvSpPr txBox="1"/>
          <p:nvPr>
            <p:ph type="body" sz="quarter" idx="31"/>
          </p:nvPr>
        </p:nvSpPr>
        <p:spPr>
          <a:xfrm>
            <a:off x="1934494" y="5207695"/>
            <a:ext cx="4353483" cy="564361"/>
          </a:xfrm>
          <a:prstGeom prst="rect">
            <a:avLst/>
          </a:prstGeom>
        </p:spPr>
        <p:txBody>
          <a:bodyPr anchor="ctr">
            <a:spAutoFit/>
          </a:bodyPr>
          <a:lstStyle>
            <a:lvl1pPr algn="r">
              <a:lnSpc>
                <a:spcPct val="120000"/>
              </a:lnSpc>
              <a:defRPr spc="0" sz="2800"/>
            </a:lvl1pPr>
          </a:lstStyle>
          <a:p>
            <a:pPr/>
            <a:r>
              <a:t>YOUR TITLE 1</a:t>
            </a:r>
          </a:p>
        </p:txBody>
      </p:sp>
      <p:sp>
        <p:nvSpPr>
          <p:cNvPr id="212" name="Lorem ipsum dolore Sitas amet, consectetur adipiscing elit, sed doing eiusmod."/>
          <p:cNvSpPr txBox="1"/>
          <p:nvPr>
            <p:ph type="body" sz="quarter" idx="32"/>
          </p:nvPr>
        </p:nvSpPr>
        <p:spPr>
          <a:xfrm>
            <a:off x="1934494" y="9902931"/>
            <a:ext cx="4353483" cy="1384301"/>
          </a:xfrm>
          <a:prstGeom prst="rect">
            <a:avLst/>
          </a:prstGeom>
        </p:spPr>
        <p:txBody>
          <a:bodyPr anchor="ctr">
            <a:spAutoFit/>
          </a:bodyPr>
          <a:lstStyle>
            <a:lvl1pPr algn="r">
              <a:lnSpc>
                <a:spcPct val="120000"/>
              </a:lnSpc>
              <a:defRPr b="0" spc="0" sz="2400"/>
            </a:lvl1pPr>
          </a:lstStyle>
          <a:p>
            <a:pPr/>
            <a:r>
              <a:t>Lorem ipsum dolore Sitas amet, consectetur adipiscing elit, sed doing eiusmod.</a:t>
            </a:r>
          </a:p>
        </p:txBody>
      </p:sp>
      <p:sp>
        <p:nvSpPr>
          <p:cNvPr id="213" name="YOUR TITLE 2"/>
          <p:cNvSpPr txBox="1"/>
          <p:nvPr>
            <p:ph type="body" sz="quarter" idx="33"/>
          </p:nvPr>
        </p:nvSpPr>
        <p:spPr>
          <a:xfrm>
            <a:off x="1934494" y="9263127"/>
            <a:ext cx="4353483" cy="564362"/>
          </a:xfrm>
          <a:prstGeom prst="rect">
            <a:avLst/>
          </a:prstGeom>
        </p:spPr>
        <p:txBody>
          <a:bodyPr anchor="ctr">
            <a:spAutoFit/>
          </a:bodyPr>
          <a:lstStyle>
            <a:lvl1pPr algn="r">
              <a:lnSpc>
                <a:spcPct val="120000"/>
              </a:lnSpc>
              <a:defRPr spc="0" sz="2800"/>
            </a:lvl1pPr>
          </a:lstStyle>
          <a:p>
            <a:pPr/>
            <a:r>
              <a:t>YOUR TITLE 2</a:t>
            </a:r>
          </a:p>
        </p:txBody>
      </p:sp>
      <p:sp>
        <p:nvSpPr>
          <p:cNvPr id="214" name="Lorem ipsum dolore Sitas amet, consectetur adipiscing elit, sed doing eiusmod."/>
          <p:cNvSpPr txBox="1"/>
          <p:nvPr>
            <p:ph type="body" sz="quarter" idx="34"/>
          </p:nvPr>
        </p:nvSpPr>
        <p:spPr>
          <a:xfrm>
            <a:off x="18096022" y="5847498"/>
            <a:ext cx="4353483" cy="1384301"/>
          </a:xfrm>
          <a:prstGeom prst="rect">
            <a:avLst/>
          </a:prstGeom>
        </p:spPr>
        <p:txBody>
          <a:bodyPr anchor="ctr">
            <a:spAutoFit/>
          </a:bodyPr>
          <a:lstStyle>
            <a:lvl1pPr>
              <a:lnSpc>
                <a:spcPct val="120000"/>
              </a:lnSpc>
              <a:defRPr b="0" spc="0" sz="2400"/>
            </a:lvl1pPr>
          </a:lstStyle>
          <a:p>
            <a:pPr/>
            <a:r>
              <a:t>Lorem ipsum dolore Sitas amet, consectetur adipiscing elit, sed doing eiusmod.</a:t>
            </a:r>
          </a:p>
        </p:txBody>
      </p:sp>
      <p:sp>
        <p:nvSpPr>
          <p:cNvPr id="215" name="YOUR TITLE 3"/>
          <p:cNvSpPr txBox="1"/>
          <p:nvPr>
            <p:ph type="body" sz="quarter" idx="35"/>
          </p:nvPr>
        </p:nvSpPr>
        <p:spPr>
          <a:xfrm>
            <a:off x="18096022" y="5207695"/>
            <a:ext cx="4353483" cy="564361"/>
          </a:xfrm>
          <a:prstGeom prst="rect">
            <a:avLst/>
          </a:prstGeom>
        </p:spPr>
        <p:txBody>
          <a:bodyPr anchor="ctr">
            <a:spAutoFit/>
          </a:bodyPr>
          <a:lstStyle>
            <a:lvl1pPr>
              <a:lnSpc>
                <a:spcPct val="120000"/>
              </a:lnSpc>
              <a:defRPr spc="0" sz="2800"/>
            </a:lvl1pPr>
          </a:lstStyle>
          <a:p>
            <a:pPr/>
            <a:r>
              <a:t>YOUR TITLE 3</a:t>
            </a:r>
          </a:p>
        </p:txBody>
      </p:sp>
      <p:sp>
        <p:nvSpPr>
          <p:cNvPr id="216" name="Lorem ipsum dolore Sitas amet, consectetur adipiscing elit, sed doing eiusmod."/>
          <p:cNvSpPr txBox="1"/>
          <p:nvPr>
            <p:ph type="body" sz="quarter" idx="36"/>
          </p:nvPr>
        </p:nvSpPr>
        <p:spPr>
          <a:xfrm>
            <a:off x="18096022" y="9902931"/>
            <a:ext cx="4353483" cy="1384301"/>
          </a:xfrm>
          <a:prstGeom prst="rect">
            <a:avLst/>
          </a:prstGeom>
        </p:spPr>
        <p:txBody>
          <a:bodyPr anchor="ctr">
            <a:spAutoFit/>
          </a:bodyPr>
          <a:lstStyle>
            <a:lvl1pPr>
              <a:lnSpc>
                <a:spcPct val="120000"/>
              </a:lnSpc>
              <a:defRPr b="0" spc="0" sz="2400"/>
            </a:lvl1pPr>
          </a:lstStyle>
          <a:p>
            <a:pPr/>
            <a:r>
              <a:t>Lorem ipsum dolore Sitas amet, consectetur adipiscing elit, sed doing eiusmod.</a:t>
            </a:r>
          </a:p>
        </p:txBody>
      </p:sp>
      <p:sp>
        <p:nvSpPr>
          <p:cNvPr id="217" name="YOUR TITLE 4"/>
          <p:cNvSpPr txBox="1"/>
          <p:nvPr>
            <p:ph type="body" sz="quarter" idx="37"/>
          </p:nvPr>
        </p:nvSpPr>
        <p:spPr>
          <a:xfrm>
            <a:off x="18096022" y="9263127"/>
            <a:ext cx="4353483" cy="564362"/>
          </a:xfrm>
          <a:prstGeom prst="rect">
            <a:avLst/>
          </a:prstGeom>
        </p:spPr>
        <p:txBody>
          <a:bodyPr anchor="ctr">
            <a:spAutoFit/>
          </a:bodyPr>
          <a:lstStyle>
            <a:lvl1pPr>
              <a:lnSpc>
                <a:spcPct val="120000"/>
              </a:lnSpc>
              <a:defRPr spc="0" sz="2800"/>
            </a:lvl1pPr>
          </a:lstStyle>
          <a:p>
            <a:pPr/>
            <a:r>
              <a:t>YOUR TITLE 4</a:t>
            </a:r>
          </a:p>
        </p:txBody>
      </p:sp>
      <p:sp>
        <p:nvSpPr>
          <p:cNvPr id="218" name="Figura"/>
          <p:cNvSpPr/>
          <p:nvPr>
            <p:ph type="body" sz="quarter" idx="38"/>
          </p:nvPr>
        </p:nvSpPr>
        <p:spPr>
          <a:xfrm>
            <a:off x="16593918" y="5345892"/>
            <a:ext cx="990737" cy="99073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000000"/>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9" name="Figura"/>
          <p:cNvSpPr/>
          <p:nvPr>
            <p:ph type="body" sz="quarter" idx="39"/>
          </p:nvPr>
        </p:nvSpPr>
        <p:spPr>
          <a:xfrm>
            <a:off x="6816282" y="9499911"/>
            <a:ext cx="810603" cy="8106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000000"/>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0" name="Figura"/>
          <p:cNvSpPr/>
          <p:nvPr>
            <p:ph type="body" sz="quarter" idx="40"/>
          </p:nvPr>
        </p:nvSpPr>
        <p:spPr>
          <a:xfrm>
            <a:off x="16683986" y="9409845"/>
            <a:ext cx="810603" cy="9907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rgbClr val="000000"/>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1" name="Figura"/>
          <p:cNvSpPr/>
          <p:nvPr>
            <p:ph type="body" sz="quarter" idx="41"/>
          </p:nvPr>
        </p:nvSpPr>
        <p:spPr>
          <a:xfrm>
            <a:off x="6816282" y="5345892"/>
            <a:ext cx="810603" cy="66322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rgbClr val="000000"/>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22"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nalysis">
    <p:spTree>
      <p:nvGrpSpPr>
        <p:cNvPr id="1" name=""/>
        <p:cNvGrpSpPr/>
        <p:nvPr/>
      </p:nvGrpSpPr>
      <p:grpSpPr>
        <a:xfrm>
          <a:off x="0" y="0"/>
          <a:ext cx="0" cy="0"/>
          <a:chOff x="0" y="0"/>
          <a:chExt cx="0" cy="0"/>
        </a:xfrm>
      </p:grpSpPr>
      <p:sp>
        <p:nvSpPr>
          <p:cNvPr id="229" name="Imagen"/>
          <p:cNvSpPr/>
          <p:nvPr>
            <p:ph type="pic" sz="half" idx="21"/>
          </p:nvPr>
        </p:nvSpPr>
        <p:spPr>
          <a:xfrm>
            <a:off x="-12700" y="-2759146"/>
            <a:ext cx="12481760" cy="8321174"/>
          </a:xfrm>
          <a:prstGeom prst="rect">
            <a:avLst/>
          </a:prstGeom>
        </p:spPr>
        <p:txBody>
          <a:bodyPr lIns="91439" tIns="45719" rIns="91439" bIns="45719">
            <a:noAutofit/>
          </a:bodyPr>
          <a:lstStyle/>
          <a:p>
            <a:pPr/>
          </a:p>
        </p:txBody>
      </p:sp>
      <p:sp>
        <p:nvSpPr>
          <p:cNvPr id="230" name="Analysis"/>
          <p:cNvSpPr txBox="1"/>
          <p:nvPr>
            <p:ph type="body" sz="quarter" idx="22"/>
          </p:nvPr>
        </p:nvSpPr>
        <p:spPr>
          <a:xfrm>
            <a:off x="13958732" y="2241049"/>
            <a:ext cx="8398938" cy="1643528"/>
          </a:xfrm>
          <a:prstGeom prst="rect">
            <a:avLst/>
          </a:prstGeom>
        </p:spPr>
        <p:txBody>
          <a:bodyPr lIns="89296" tIns="89296" rIns="89296" bIns="89296" anchor="ctr">
            <a:noAutofit/>
          </a:bodyPr>
          <a:lstStyle/>
          <a:p>
            <a:pPr/>
            <a:r>
              <a:t>Analysis</a:t>
            </a:r>
          </a:p>
        </p:txBody>
      </p:sp>
      <p:sp>
        <p:nvSpPr>
          <p:cNvPr id="231" name="Lorem ipsum dolor sit amet, consectetur adipiscing elit, sed do eiusmod tempor incididunt ut labore et dolore magna aliqua. Ut enim ad minim veniam, quis nostrud exercitation. Lorem ipsum dolor sit amet, consectetur."/>
          <p:cNvSpPr txBox="1"/>
          <p:nvPr>
            <p:ph type="body" sz="quarter" idx="23"/>
          </p:nvPr>
        </p:nvSpPr>
        <p:spPr>
          <a:xfrm>
            <a:off x="13958732" y="5345599"/>
            <a:ext cx="8398938" cy="1828801"/>
          </a:xfrm>
          <a:prstGeom prst="rect">
            <a:avLst/>
          </a:prstGeom>
        </p:spPr>
        <p:txBody>
          <a:bodyPr anchor="ctr">
            <a:spAutoFit/>
          </a:bodyPr>
          <a:lstStyle/>
          <a:p>
            <a:pPr>
              <a:lnSpc>
                <a:spcPct val="120000"/>
              </a:lnSpc>
              <a:defRPr b="0" spc="0" sz="2400"/>
            </a:pPr>
            <a:r>
              <a:rPr b="1"/>
              <a:t>Lorem ipsum dolor sit amet, consectetur adipiscing elit, sed do eiusmod tempor incididunt ut labore et dolore magna aliqua. </a:t>
            </a:r>
            <a:r>
              <a:t>Ut enim ad minim veniam, quis nostrud exercitation. Lorem ipsum dolor sit amet, consectetur.</a:t>
            </a:r>
          </a:p>
        </p:txBody>
      </p:sp>
      <p:sp>
        <p:nvSpPr>
          <p:cNvPr id="232" name="Línea"/>
          <p:cNvSpPr/>
          <p:nvPr/>
        </p:nvSpPr>
        <p:spPr>
          <a:xfrm>
            <a:off x="13958732"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233" name="400K"/>
          <p:cNvSpPr txBox="1"/>
          <p:nvPr>
            <p:ph type="body" sz="quarter" idx="24"/>
          </p:nvPr>
        </p:nvSpPr>
        <p:spPr>
          <a:xfrm>
            <a:off x="13958732" y="10248184"/>
            <a:ext cx="2962105" cy="1308310"/>
          </a:xfrm>
          <a:prstGeom prst="rect">
            <a:avLst/>
          </a:prstGeom>
        </p:spPr>
        <p:txBody>
          <a:bodyPr anchor="ctr">
            <a:spAutoFit/>
          </a:bodyPr>
          <a:lstStyle>
            <a:lvl1pPr>
              <a:lnSpc>
                <a:spcPct val="120000"/>
              </a:lnSpc>
              <a:defRPr spc="0" sz="7700"/>
            </a:lvl1pPr>
          </a:lstStyle>
          <a:p>
            <a:pPr/>
            <a:r>
              <a:t>400K</a:t>
            </a:r>
          </a:p>
        </p:txBody>
      </p:sp>
      <p:sp>
        <p:nvSpPr>
          <p:cNvPr id="234" name="Lorem ipsum dolor."/>
          <p:cNvSpPr txBox="1"/>
          <p:nvPr>
            <p:ph type="body" sz="quarter" idx="25"/>
          </p:nvPr>
        </p:nvSpPr>
        <p:spPr>
          <a:xfrm>
            <a:off x="13958732" y="11420275"/>
            <a:ext cx="3180212" cy="508001"/>
          </a:xfrm>
          <a:prstGeom prst="rect">
            <a:avLst/>
          </a:prstGeom>
        </p:spPr>
        <p:txBody>
          <a:bodyPr anchor="ctr">
            <a:spAutoFit/>
          </a:bodyPr>
          <a:lstStyle>
            <a:lvl1pPr>
              <a:lnSpc>
                <a:spcPct val="120000"/>
              </a:lnSpc>
              <a:defRPr spc="0" sz="2400"/>
            </a:lvl1pPr>
          </a:lstStyle>
          <a:p>
            <a:pPr/>
            <a:r>
              <a:t>Lorem ipsum dolor.</a:t>
            </a:r>
          </a:p>
        </p:txBody>
      </p:sp>
      <p:sp>
        <p:nvSpPr>
          <p:cNvPr id="235" name="24B"/>
          <p:cNvSpPr txBox="1"/>
          <p:nvPr>
            <p:ph type="body" sz="quarter" idx="26"/>
          </p:nvPr>
        </p:nvSpPr>
        <p:spPr>
          <a:xfrm>
            <a:off x="17689945" y="10248184"/>
            <a:ext cx="2962105" cy="1308310"/>
          </a:xfrm>
          <a:prstGeom prst="rect">
            <a:avLst/>
          </a:prstGeom>
        </p:spPr>
        <p:txBody>
          <a:bodyPr anchor="ctr">
            <a:spAutoFit/>
          </a:bodyPr>
          <a:lstStyle>
            <a:lvl1pPr>
              <a:lnSpc>
                <a:spcPct val="120000"/>
              </a:lnSpc>
              <a:defRPr spc="0" sz="7700"/>
            </a:lvl1pPr>
          </a:lstStyle>
          <a:p>
            <a:pPr/>
            <a:r>
              <a:t>24B</a:t>
            </a:r>
          </a:p>
        </p:txBody>
      </p:sp>
      <p:sp>
        <p:nvSpPr>
          <p:cNvPr id="236" name="Lorem ipsum dolor."/>
          <p:cNvSpPr txBox="1"/>
          <p:nvPr>
            <p:ph type="body" sz="quarter" idx="27"/>
          </p:nvPr>
        </p:nvSpPr>
        <p:spPr>
          <a:xfrm>
            <a:off x="17689945" y="11420275"/>
            <a:ext cx="3180211" cy="508001"/>
          </a:xfrm>
          <a:prstGeom prst="rect">
            <a:avLst/>
          </a:prstGeom>
        </p:spPr>
        <p:txBody>
          <a:bodyPr anchor="ctr">
            <a:spAutoFit/>
          </a:bodyPr>
          <a:lstStyle>
            <a:lvl1pPr>
              <a:lnSpc>
                <a:spcPct val="120000"/>
              </a:lnSpc>
              <a:defRPr spc="0" sz="2400"/>
            </a:lvl1pPr>
          </a:lstStyle>
          <a:p>
            <a:pPr/>
            <a:r>
              <a:t>Lorem ipsum dolor.</a:t>
            </a:r>
          </a:p>
        </p:txBody>
      </p:sp>
      <p:sp>
        <p:nvSpPr>
          <p:cNvPr id="237" name="Lorem ipsum dolor sit amet, consectetur adipiscing elit, sed do eiusmod tempor incididunt ut labore et dolore magna."/>
          <p:cNvSpPr txBox="1"/>
          <p:nvPr>
            <p:ph type="body" sz="quarter" idx="28"/>
          </p:nvPr>
        </p:nvSpPr>
        <p:spPr>
          <a:xfrm>
            <a:off x="13958732" y="7841568"/>
            <a:ext cx="8398938" cy="942894"/>
          </a:xfrm>
          <a:prstGeom prst="rect">
            <a:avLst/>
          </a:prstGeom>
        </p:spPr>
        <p:txBody>
          <a:bodyPr anchor="ctr">
            <a:spAutoFit/>
          </a:bodyPr>
          <a:lstStyle>
            <a:lvl1pPr>
              <a:lnSpc>
                <a:spcPct val="120000"/>
              </a:lnSpc>
              <a:defRPr b="0" spc="0" sz="2400"/>
            </a:lvl1pPr>
          </a:lstStyle>
          <a:p>
            <a:pPr/>
            <a:r>
              <a:t>Lorem ipsum dolor sit amet, consectetur adipiscing elit, sed do eiusmod tempor incididunt ut labore et dolore magna.</a:t>
            </a:r>
          </a:p>
        </p:txBody>
      </p:sp>
      <p:sp>
        <p:nvSpPr>
          <p:cNvPr id="238"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World Map + Growth Information">
    <p:spTree>
      <p:nvGrpSpPr>
        <p:cNvPr id="1" name=""/>
        <p:cNvGrpSpPr/>
        <p:nvPr/>
      </p:nvGrpSpPr>
      <p:grpSpPr>
        <a:xfrm>
          <a:off x="0" y="0"/>
          <a:ext cx="0" cy="0"/>
          <a:chOff x="0" y="0"/>
          <a:chExt cx="0" cy="0"/>
        </a:xfrm>
      </p:grpSpPr>
      <p:sp>
        <p:nvSpPr>
          <p:cNvPr id="245" name="Lorem ipsum dolore sitas amet, consectetur adipiscing elit, sed do eiusmod tempor incididunt ut labore et dolore magna aliqua. Ut enim ad minim veniam, quis nostrud exercitation ullamco laboris nisi."/>
          <p:cNvSpPr txBox="1"/>
          <p:nvPr>
            <p:ph type="body" sz="quarter" idx="21"/>
          </p:nvPr>
        </p:nvSpPr>
        <p:spPr>
          <a:xfrm>
            <a:off x="1410958" y="6448792"/>
            <a:ext cx="6997797" cy="2263654"/>
          </a:xfrm>
          <a:prstGeom prst="rect">
            <a:avLst/>
          </a:prstGeom>
        </p:spPr>
        <p:txBody>
          <a:bodyPr anchor="ctr">
            <a:spAutoFit/>
          </a:bodyPr>
          <a:lstStyle>
            <a:lvl1pPr>
              <a:lnSpc>
                <a:spcPct val="120000"/>
              </a:lnSpc>
              <a:defRPr b="0" spc="0" sz="2400"/>
            </a:lvl1pPr>
          </a:lstStyle>
          <a:p>
            <a:pPr/>
            <a:r>
              <a:t>Lorem ipsum dolore sitas amet, consectetur adipiscing elit, sed do eiusmod tempor incididunt ut labore et dolore magna aliqua. Ut enim ad minim veniam, quis nostrud exercitation ullamco laboris nisi.</a:t>
            </a:r>
          </a:p>
        </p:txBody>
      </p:sp>
      <p:sp>
        <p:nvSpPr>
          <p:cNvPr id="246" name="56%"/>
          <p:cNvSpPr txBox="1"/>
          <p:nvPr>
            <p:ph type="body" sz="quarter" idx="22"/>
          </p:nvPr>
        </p:nvSpPr>
        <p:spPr>
          <a:xfrm>
            <a:off x="1410958" y="4671016"/>
            <a:ext cx="1597339" cy="825501"/>
          </a:xfrm>
          <a:prstGeom prst="rect">
            <a:avLst/>
          </a:prstGeom>
        </p:spPr>
        <p:txBody>
          <a:bodyPr anchor="ctr">
            <a:spAutoFit/>
          </a:bodyPr>
          <a:lstStyle>
            <a:lvl1pPr>
              <a:lnSpc>
                <a:spcPct val="120000"/>
              </a:lnSpc>
              <a:defRPr spc="0" sz="4500"/>
            </a:lvl1pPr>
          </a:lstStyle>
          <a:p>
            <a:pPr/>
            <a:r>
              <a:t>56%</a:t>
            </a:r>
          </a:p>
        </p:txBody>
      </p:sp>
      <p:sp>
        <p:nvSpPr>
          <p:cNvPr id="247" name="Your Title Here"/>
          <p:cNvSpPr txBox="1"/>
          <p:nvPr>
            <p:ph type="body" sz="quarter" idx="23"/>
          </p:nvPr>
        </p:nvSpPr>
        <p:spPr>
          <a:xfrm>
            <a:off x="1410958" y="5520325"/>
            <a:ext cx="3906460" cy="676083"/>
          </a:xfrm>
          <a:prstGeom prst="rect">
            <a:avLst/>
          </a:prstGeom>
        </p:spPr>
        <p:txBody>
          <a:bodyPr anchor="ctr">
            <a:spAutoFit/>
          </a:bodyPr>
          <a:lstStyle>
            <a:lvl1pPr>
              <a:lnSpc>
                <a:spcPct val="120000"/>
              </a:lnSpc>
              <a:defRPr spc="0" sz="3500"/>
            </a:lvl1pPr>
          </a:lstStyle>
          <a:p>
            <a:pPr/>
            <a:r>
              <a:t>Your Title Here</a:t>
            </a:r>
          </a:p>
        </p:txBody>
      </p:sp>
      <p:sp>
        <p:nvSpPr>
          <p:cNvPr id="248" name="Lorem ipsum dolor sit amet, consectetur adipiscing elit."/>
          <p:cNvSpPr txBox="1"/>
          <p:nvPr>
            <p:ph type="body" sz="quarter" idx="24"/>
          </p:nvPr>
        </p:nvSpPr>
        <p:spPr>
          <a:xfrm>
            <a:off x="2057723" y="10777068"/>
            <a:ext cx="3093958" cy="1384301"/>
          </a:xfrm>
          <a:prstGeom prst="rect">
            <a:avLst/>
          </a:prstGeom>
        </p:spPr>
        <p:txBody>
          <a:bodyPr anchor="ctr">
            <a:spAutoFit/>
          </a:bodyPr>
          <a:lstStyle>
            <a:lvl1pPr>
              <a:lnSpc>
                <a:spcPct val="120000"/>
              </a:lnSpc>
              <a:defRPr b="0" spc="0" sz="2400"/>
            </a:lvl1pPr>
          </a:lstStyle>
          <a:p>
            <a:pPr/>
            <a:r>
              <a:t>Lorem ipsum dolor sit amet, consectetur adipiscing elit.</a:t>
            </a:r>
          </a:p>
        </p:txBody>
      </p:sp>
      <p:sp>
        <p:nvSpPr>
          <p:cNvPr id="249" name="Female"/>
          <p:cNvSpPr txBox="1"/>
          <p:nvPr>
            <p:ph type="body" sz="quarter" idx="25"/>
          </p:nvPr>
        </p:nvSpPr>
        <p:spPr>
          <a:xfrm>
            <a:off x="2057723" y="10144068"/>
            <a:ext cx="2095526" cy="564361"/>
          </a:xfrm>
          <a:prstGeom prst="rect">
            <a:avLst/>
          </a:prstGeom>
        </p:spPr>
        <p:txBody>
          <a:bodyPr anchor="ctr">
            <a:spAutoFit/>
          </a:bodyPr>
          <a:lstStyle>
            <a:lvl1pPr>
              <a:lnSpc>
                <a:spcPct val="120000"/>
              </a:lnSpc>
              <a:defRPr spc="0" sz="2800"/>
            </a:lvl1pPr>
          </a:lstStyle>
          <a:p>
            <a:pPr/>
            <a:r>
              <a:t>Female</a:t>
            </a:r>
          </a:p>
        </p:txBody>
      </p:sp>
      <p:sp>
        <p:nvSpPr>
          <p:cNvPr id="250" name="+27%"/>
          <p:cNvSpPr txBox="1"/>
          <p:nvPr>
            <p:ph type="body" sz="quarter" idx="26"/>
          </p:nvPr>
        </p:nvSpPr>
        <p:spPr>
          <a:xfrm>
            <a:off x="2057723" y="9665072"/>
            <a:ext cx="1597339" cy="564361"/>
          </a:xfrm>
          <a:prstGeom prst="rect">
            <a:avLst/>
          </a:prstGeom>
        </p:spPr>
        <p:txBody>
          <a:bodyPr anchor="ctr">
            <a:spAutoFit/>
          </a:bodyPr>
          <a:lstStyle>
            <a:lvl1pPr>
              <a:lnSpc>
                <a:spcPct val="120000"/>
              </a:lnSpc>
              <a:defRPr spc="0" sz="2800"/>
            </a:lvl1pPr>
          </a:lstStyle>
          <a:p>
            <a:pPr/>
            <a:r>
              <a:t>+27%</a:t>
            </a:r>
          </a:p>
        </p:txBody>
      </p:sp>
      <p:sp>
        <p:nvSpPr>
          <p:cNvPr id="251" name="+31%"/>
          <p:cNvSpPr txBox="1"/>
          <p:nvPr>
            <p:ph type="body" sz="quarter" idx="27"/>
          </p:nvPr>
        </p:nvSpPr>
        <p:spPr>
          <a:xfrm>
            <a:off x="6001591" y="9665072"/>
            <a:ext cx="1531644" cy="564361"/>
          </a:xfrm>
          <a:prstGeom prst="rect">
            <a:avLst/>
          </a:prstGeom>
        </p:spPr>
        <p:txBody>
          <a:bodyPr anchor="ctr">
            <a:spAutoFit/>
          </a:bodyPr>
          <a:lstStyle>
            <a:lvl1pPr>
              <a:lnSpc>
                <a:spcPct val="120000"/>
              </a:lnSpc>
              <a:defRPr spc="0" sz="2800"/>
            </a:lvl1pPr>
          </a:lstStyle>
          <a:p>
            <a:pPr/>
            <a:r>
              <a:t>+31%</a:t>
            </a:r>
          </a:p>
        </p:txBody>
      </p:sp>
      <p:sp>
        <p:nvSpPr>
          <p:cNvPr id="252" name="Figura"/>
          <p:cNvSpPr/>
          <p:nvPr>
            <p:ph type="body" sz="quarter" idx="28"/>
          </p:nvPr>
        </p:nvSpPr>
        <p:spPr>
          <a:xfrm>
            <a:off x="1410958" y="9695642"/>
            <a:ext cx="435074" cy="871852"/>
          </a:xfrm>
          <a:custGeom>
            <a:avLst/>
            <a:gdLst/>
            <a:ahLst/>
            <a:cxnLst>
              <a:cxn ang="0">
                <a:pos x="wd2" y="hd2"/>
              </a:cxn>
              <a:cxn ang="5400000">
                <a:pos x="wd2" y="hd2"/>
              </a:cxn>
              <a:cxn ang="10800000">
                <a:pos x="wd2" y="hd2"/>
              </a:cxn>
              <a:cxn ang="16200000">
                <a:pos x="wd2" y="hd2"/>
              </a:cxn>
            </a:cxnLst>
            <a:rect l="0" t="0" r="r" b="b"/>
            <a:pathLst>
              <a:path w="21496" h="21576" fill="norm" stroke="1" extrusionOk="0">
                <a:moveTo>
                  <a:pt x="10814" y="0"/>
                </a:moveTo>
                <a:cubicBezTo>
                  <a:pt x="10004" y="0"/>
                  <a:pt x="9192" y="158"/>
                  <a:pt x="8574" y="467"/>
                </a:cubicBezTo>
                <a:cubicBezTo>
                  <a:pt x="7338" y="1087"/>
                  <a:pt x="7338" y="2092"/>
                  <a:pt x="8574" y="2711"/>
                </a:cubicBezTo>
                <a:cubicBezTo>
                  <a:pt x="9811" y="3331"/>
                  <a:pt x="11817" y="3331"/>
                  <a:pt x="13054" y="2711"/>
                </a:cubicBezTo>
                <a:cubicBezTo>
                  <a:pt x="14290" y="2092"/>
                  <a:pt x="14290" y="1087"/>
                  <a:pt x="13054" y="467"/>
                </a:cubicBezTo>
                <a:cubicBezTo>
                  <a:pt x="12436" y="158"/>
                  <a:pt x="11624" y="0"/>
                  <a:pt x="10814" y="0"/>
                </a:cubicBezTo>
                <a:close/>
                <a:moveTo>
                  <a:pt x="6090" y="3912"/>
                </a:moveTo>
                <a:cubicBezTo>
                  <a:pt x="5587" y="3950"/>
                  <a:pt x="5096" y="4044"/>
                  <a:pt x="4683" y="4193"/>
                </a:cubicBezTo>
                <a:cubicBezTo>
                  <a:pt x="4151" y="4384"/>
                  <a:pt x="3753" y="4653"/>
                  <a:pt x="3534" y="4962"/>
                </a:cubicBezTo>
                <a:lnTo>
                  <a:pt x="2" y="11384"/>
                </a:lnTo>
                <a:cubicBezTo>
                  <a:pt x="-32" y="11669"/>
                  <a:pt x="341" y="11924"/>
                  <a:pt x="893" y="11996"/>
                </a:cubicBezTo>
                <a:cubicBezTo>
                  <a:pt x="1450" y="12068"/>
                  <a:pt x="2028" y="11933"/>
                  <a:pt x="2271" y="11672"/>
                </a:cubicBezTo>
                <a:lnTo>
                  <a:pt x="5789" y="5876"/>
                </a:lnTo>
                <a:lnTo>
                  <a:pt x="6392" y="5883"/>
                </a:lnTo>
                <a:lnTo>
                  <a:pt x="1409" y="14901"/>
                </a:lnTo>
                <a:lnTo>
                  <a:pt x="6420" y="14901"/>
                </a:lnTo>
                <a:lnTo>
                  <a:pt x="6420" y="20920"/>
                </a:lnTo>
                <a:cubicBezTo>
                  <a:pt x="6690" y="21284"/>
                  <a:pt x="7356" y="21539"/>
                  <a:pt x="8129" y="21568"/>
                </a:cubicBezTo>
                <a:cubicBezTo>
                  <a:pt x="8997" y="21600"/>
                  <a:pt x="9811" y="21346"/>
                  <a:pt x="10139" y="20942"/>
                </a:cubicBezTo>
                <a:lnTo>
                  <a:pt x="10268" y="14901"/>
                </a:lnTo>
                <a:lnTo>
                  <a:pt x="11288" y="14901"/>
                </a:lnTo>
                <a:lnTo>
                  <a:pt x="11489" y="20877"/>
                </a:lnTo>
                <a:cubicBezTo>
                  <a:pt x="11711" y="21303"/>
                  <a:pt x="12493" y="21596"/>
                  <a:pt x="13370" y="21575"/>
                </a:cubicBezTo>
                <a:cubicBezTo>
                  <a:pt x="14206" y="21554"/>
                  <a:pt x="14918" y="21252"/>
                  <a:pt x="15093" y="20841"/>
                </a:cubicBezTo>
                <a:lnTo>
                  <a:pt x="15279" y="14915"/>
                </a:lnTo>
                <a:lnTo>
                  <a:pt x="20477" y="14894"/>
                </a:lnTo>
                <a:lnTo>
                  <a:pt x="15279" y="5904"/>
                </a:lnTo>
                <a:lnTo>
                  <a:pt x="15882" y="5904"/>
                </a:lnTo>
                <a:lnTo>
                  <a:pt x="19314" y="11744"/>
                </a:lnTo>
                <a:cubicBezTo>
                  <a:pt x="19632" y="11972"/>
                  <a:pt x="20219" y="12062"/>
                  <a:pt x="20735" y="11960"/>
                </a:cubicBezTo>
                <a:cubicBezTo>
                  <a:pt x="21256" y="11856"/>
                  <a:pt x="21568" y="11590"/>
                  <a:pt x="21482" y="11312"/>
                </a:cubicBezTo>
                <a:lnTo>
                  <a:pt x="17993" y="4984"/>
                </a:lnTo>
                <a:cubicBezTo>
                  <a:pt x="17871" y="4670"/>
                  <a:pt x="17534" y="4389"/>
                  <a:pt x="17031" y="4193"/>
                </a:cubicBezTo>
                <a:cubicBezTo>
                  <a:pt x="16566" y="4011"/>
                  <a:pt x="15984" y="3911"/>
                  <a:pt x="15394" y="3912"/>
                </a:cubicBezTo>
                <a:lnTo>
                  <a:pt x="6090" y="3912"/>
                </a:lnTo>
                <a:close/>
              </a:path>
            </a:pathLst>
          </a:custGeom>
          <a:solidFill>
            <a:srgbClr val="000000"/>
          </a:solidFill>
        </p:spPr>
        <p:txBody>
          <a:bodyPr anchor="ctr">
            <a:noAutofit/>
          </a:bodyPr>
          <a:lstStyle/>
          <a:p>
            <a:pPr>
              <a:defRPr spc="290" sz="5800"/>
            </a:pPr>
          </a:p>
        </p:txBody>
      </p:sp>
      <p:sp>
        <p:nvSpPr>
          <p:cNvPr id="253" name="Male"/>
          <p:cNvSpPr txBox="1"/>
          <p:nvPr>
            <p:ph type="body" sz="quarter" idx="29"/>
          </p:nvPr>
        </p:nvSpPr>
        <p:spPr>
          <a:xfrm>
            <a:off x="6001591" y="10144068"/>
            <a:ext cx="1963492" cy="564361"/>
          </a:xfrm>
          <a:prstGeom prst="rect">
            <a:avLst/>
          </a:prstGeom>
        </p:spPr>
        <p:txBody>
          <a:bodyPr anchor="ctr">
            <a:spAutoFit/>
          </a:bodyPr>
          <a:lstStyle>
            <a:lvl1pPr>
              <a:lnSpc>
                <a:spcPct val="120000"/>
              </a:lnSpc>
              <a:defRPr spc="0" sz="2800"/>
            </a:lvl1pPr>
          </a:lstStyle>
          <a:p>
            <a:pPr/>
            <a:r>
              <a:t>Male</a:t>
            </a:r>
          </a:p>
        </p:txBody>
      </p:sp>
      <p:sp>
        <p:nvSpPr>
          <p:cNvPr id="254" name="Figura"/>
          <p:cNvSpPr/>
          <p:nvPr>
            <p:ph type="body" sz="quarter" idx="30"/>
          </p:nvPr>
        </p:nvSpPr>
        <p:spPr>
          <a:xfrm>
            <a:off x="5506644" y="9695642"/>
            <a:ext cx="303682" cy="871851"/>
          </a:xfrm>
          <a:custGeom>
            <a:avLst/>
            <a:gdLst/>
            <a:ahLst/>
            <a:cxnLst>
              <a:cxn ang="0">
                <a:pos x="wd2" y="hd2"/>
              </a:cxn>
              <a:cxn ang="5400000">
                <a:pos x="wd2" y="hd2"/>
              </a:cxn>
              <a:cxn ang="10800000">
                <a:pos x="wd2" y="hd2"/>
              </a:cxn>
              <a:cxn ang="16200000">
                <a:pos x="wd2" y="hd2"/>
              </a:cxn>
            </a:cxnLst>
            <a:rect l="0" t="0" r="r" b="b"/>
            <a:pathLst>
              <a:path w="21540" h="21598" fill="norm" stroke="1" extrusionOk="0">
                <a:moveTo>
                  <a:pt x="10947" y="0"/>
                </a:moveTo>
                <a:cubicBezTo>
                  <a:pt x="9740" y="0"/>
                  <a:pt x="8535" y="166"/>
                  <a:pt x="7614" y="493"/>
                </a:cubicBezTo>
                <a:cubicBezTo>
                  <a:pt x="5772" y="1146"/>
                  <a:pt x="5772" y="2204"/>
                  <a:pt x="7614" y="2857"/>
                </a:cubicBezTo>
                <a:cubicBezTo>
                  <a:pt x="9456" y="3510"/>
                  <a:pt x="12438" y="3510"/>
                  <a:pt x="14280" y="2857"/>
                </a:cubicBezTo>
                <a:cubicBezTo>
                  <a:pt x="16122" y="2204"/>
                  <a:pt x="16122" y="1146"/>
                  <a:pt x="14280" y="493"/>
                </a:cubicBezTo>
                <a:cubicBezTo>
                  <a:pt x="13359" y="166"/>
                  <a:pt x="12154" y="0"/>
                  <a:pt x="10947" y="0"/>
                </a:cubicBezTo>
                <a:close/>
                <a:moveTo>
                  <a:pt x="4914" y="3950"/>
                </a:moveTo>
                <a:cubicBezTo>
                  <a:pt x="3548" y="3926"/>
                  <a:pt x="2217" y="4110"/>
                  <a:pt x="1274" y="4457"/>
                </a:cubicBezTo>
                <a:cubicBezTo>
                  <a:pt x="391" y="4782"/>
                  <a:pt x="-60" y="5224"/>
                  <a:pt x="6" y="5671"/>
                </a:cubicBezTo>
                <a:lnTo>
                  <a:pt x="6" y="11570"/>
                </a:lnTo>
                <a:cubicBezTo>
                  <a:pt x="195" y="11855"/>
                  <a:pt x="909" y="12057"/>
                  <a:pt x="1745" y="12063"/>
                </a:cubicBezTo>
                <a:cubicBezTo>
                  <a:pt x="2627" y="12069"/>
                  <a:pt x="3403" y="11858"/>
                  <a:pt x="3585" y="11556"/>
                </a:cubicBezTo>
                <a:lnTo>
                  <a:pt x="3585" y="5964"/>
                </a:lnTo>
                <a:lnTo>
                  <a:pt x="4608" y="5978"/>
                </a:lnTo>
                <a:lnTo>
                  <a:pt x="4608" y="20877"/>
                </a:lnTo>
                <a:cubicBezTo>
                  <a:pt x="4953" y="21304"/>
                  <a:pt x="6055" y="21599"/>
                  <a:pt x="7327" y="21598"/>
                </a:cubicBezTo>
                <a:cubicBezTo>
                  <a:pt x="8581" y="21597"/>
                  <a:pt x="9692" y="21311"/>
                  <a:pt x="10047" y="20891"/>
                </a:cubicBezTo>
                <a:lnTo>
                  <a:pt x="10129" y="12599"/>
                </a:lnTo>
                <a:lnTo>
                  <a:pt x="11765" y="12599"/>
                </a:lnTo>
                <a:lnTo>
                  <a:pt x="11765" y="20820"/>
                </a:lnTo>
                <a:cubicBezTo>
                  <a:pt x="11957" y="21266"/>
                  <a:pt x="13049" y="21596"/>
                  <a:pt x="14342" y="21598"/>
                </a:cubicBezTo>
                <a:cubicBezTo>
                  <a:pt x="15643" y="21600"/>
                  <a:pt x="16764" y="21269"/>
                  <a:pt x="16959" y="20820"/>
                </a:cubicBezTo>
                <a:lnTo>
                  <a:pt x="17184" y="5935"/>
                </a:lnTo>
                <a:lnTo>
                  <a:pt x="18023" y="5957"/>
                </a:lnTo>
                <a:lnTo>
                  <a:pt x="18023" y="11420"/>
                </a:lnTo>
                <a:cubicBezTo>
                  <a:pt x="18057" y="11750"/>
                  <a:pt x="18838" y="12013"/>
                  <a:pt x="19781" y="12013"/>
                </a:cubicBezTo>
                <a:cubicBezTo>
                  <a:pt x="20716" y="12014"/>
                  <a:pt x="21494" y="11754"/>
                  <a:pt x="21540" y="11428"/>
                </a:cubicBezTo>
                <a:lnTo>
                  <a:pt x="21540" y="5350"/>
                </a:lnTo>
                <a:cubicBezTo>
                  <a:pt x="21473" y="4965"/>
                  <a:pt x="20981" y="4604"/>
                  <a:pt x="20170" y="4342"/>
                </a:cubicBezTo>
                <a:cubicBezTo>
                  <a:pt x="19448" y="4110"/>
                  <a:pt x="18513" y="3970"/>
                  <a:pt x="17532" y="3950"/>
                </a:cubicBezTo>
                <a:lnTo>
                  <a:pt x="4914" y="3950"/>
                </a:lnTo>
                <a:close/>
              </a:path>
            </a:pathLst>
          </a:custGeom>
          <a:solidFill>
            <a:srgbClr val="000000"/>
          </a:solidFill>
        </p:spPr>
        <p:txBody>
          <a:bodyPr anchor="ctr">
            <a:noAutofit/>
          </a:bodyPr>
          <a:lstStyle/>
          <a:p>
            <a:pPr>
              <a:defRPr spc="290" sz="5800"/>
            </a:pPr>
          </a:p>
        </p:txBody>
      </p:sp>
      <p:sp>
        <p:nvSpPr>
          <p:cNvPr id="255" name="Círculo"/>
          <p:cNvSpPr/>
          <p:nvPr>
            <p:ph type="body" sz="quarter" idx="31"/>
          </p:nvPr>
        </p:nvSpPr>
        <p:spPr>
          <a:xfrm>
            <a:off x="18192410" y="11025409"/>
            <a:ext cx="422276" cy="422276"/>
          </a:xfrm>
          <a:prstGeom prst="ellipse">
            <a:avLst/>
          </a:prstGeom>
          <a:solidFill>
            <a:srgbClr val="1252FD"/>
          </a:solidFill>
        </p:spPr>
        <p:txBody>
          <a:bodyPr anchor="ctr">
            <a:noAutofit/>
          </a:bodyPr>
          <a:lstStyle/>
          <a:p>
            <a:pPr/>
          </a:p>
        </p:txBody>
      </p:sp>
      <p:sp>
        <p:nvSpPr>
          <p:cNvPr id="256" name="LOREM IPSUM DOLOR"/>
          <p:cNvSpPr txBox="1"/>
          <p:nvPr>
            <p:ph type="body" sz="quarter" idx="32"/>
          </p:nvPr>
        </p:nvSpPr>
        <p:spPr>
          <a:xfrm>
            <a:off x="18776421" y="10976196"/>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257" name="Círculo"/>
          <p:cNvSpPr/>
          <p:nvPr>
            <p:ph type="body" sz="quarter" idx="33"/>
          </p:nvPr>
        </p:nvSpPr>
        <p:spPr>
          <a:xfrm>
            <a:off x="18192410" y="11692321"/>
            <a:ext cx="422276" cy="422276"/>
          </a:xfrm>
          <a:prstGeom prst="ellipse">
            <a:avLst/>
          </a:prstGeom>
          <a:solidFill>
            <a:srgbClr val="C6C4C2"/>
          </a:solidFill>
        </p:spPr>
        <p:txBody>
          <a:bodyPr anchor="ctr">
            <a:noAutofit/>
          </a:bodyPr>
          <a:lstStyle/>
          <a:p>
            <a:pPr/>
          </a:p>
        </p:txBody>
      </p:sp>
      <p:sp>
        <p:nvSpPr>
          <p:cNvPr id="258" name="LOREM IPSUM DOLOR"/>
          <p:cNvSpPr txBox="1"/>
          <p:nvPr>
            <p:ph type="body" sz="quarter" idx="34"/>
          </p:nvPr>
        </p:nvSpPr>
        <p:spPr>
          <a:xfrm>
            <a:off x="18776421" y="11643109"/>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259" name="Lorem ipsum dolor sit amet, consectetur adipiscing elit."/>
          <p:cNvSpPr txBox="1"/>
          <p:nvPr>
            <p:ph type="body" sz="quarter" idx="35"/>
          </p:nvPr>
        </p:nvSpPr>
        <p:spPr>
          <a:xfrm>
            <a:off x="6001591" y="10777068"/>
            <a:ext cx="3093958" cy="1384301"/>
          </a:xfrm>
          <a:prstGeom prst="rect">
            <a:avLst/>
          </a:prstGeom>
        </p:spPr>
        <p:txBody>
          <a:bodyPr anchor="ctr">
            <a:spAutoFit/>
          </a:bodyPr>
          <a:lstStyle>
            <a:lvl1pPr>
              <a:lnSpc>
                <a:spcPct val="120000"/>
              </a:lnSpc>
              <a:defRPr b="0" spc="0" sz="2400"/>
            </a:lvl1pPr>
          </a:lstStyle>
          <a:p>
            <a:pPr/>
            <a:r>
              <a:t>Lorem ipsum dolor sit amet, consectetur adipiscing elit.</a:t>
            </a:r>
          </a:p>
        </p:txBody>
      </p:sp>
      <p:sp>
        <p:nvSpPr>
          <p:cNvPr id="260" name="World Map"/>
          <p:cNvSpPr txBox="1"/>
          <p:nvPr>
            <p:ph type="body" sz="quarter" idx="36"/>
          </p:nvPr>
        </p:nvSpPr>
        <p:spPr>
          <a:xfrm>
            <a:off x="1410958" y="2113002"/>
            <a:ext cx="6997797" cy="1854895"/>
          </a:xfrm>
          <a:prstGeom prst="rect">
            <a:avLst/>
          </a:prstGeom>
        </p:spPr>
        <p:txBody>
          <a:bodyPr lIns="89296" tIns="89296" rIns="89296" bIns="89296" anchor="ctr">
            <a:noAutofit/>
          </a:bodyPr>
          <a:lstStyle/>
          <a:p>
            <a:pPr/>
            <a:r>
              <a:t>World Map</a:t>
            </a:r>
          </a:p>
        </p:txBody>
      </p:sp>
      <p:sp>
        <p:nvSpPr>
          <p:cNvPr id="261"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262"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USA Map + Growth Information">
    <p:spTree>
      <p:nvGrpSpPr>
        <p:cNvPr id="1" name=""/>
        <p:cNvGrpSpPr/>
        <p:nvPr/>
      </p:nvGrpSpPr>
      <p:grpSpPr>
        <a:xfrm>
          <a:off x="0" y="0"/>
          <a:ext cx="0" cy="0"/>
          <a:chOff x="0" y="0"/>
          <a:chExt cx="0" cy="0"/>
        </a:xfrm>
      </p:grpSpPr>
      <p:sp>
        <p:nvSpPr>
          <p:cNvPr id="269" name="Lorem ipsum dolore sitas amet, consectetur adipiscing elit, sed do eiusmod tempor incididunt ut labore et dolore magna aliqua. Ut enim ad minim veniam, quis nostrud exercitation ullamco laboris nisi."/>
          <p:cNvSpPr txBox="1"/>
          <p:nvPr>
            <p:ph type="body" sz="quarter" idx="21"/>
          </p:nvPr>
        </p:nvSpPr>
        <p:spPr>
          <a:xfrm>
            <a:off x="1410958" y="6448792"/>
            <a:ext cx="6997797" cy="2263654"/>
          </a:xfrm>
          <a:prstGeom prst="rect">
            <a:avLst/>
          </a:prstGeom>
        </p:spPr>
        <p:txBody>
          <a:bodyPr anchor="ctr">
            <a:spAutoFit/>
          </a:bodyPr>
          <a:lstStyle>
            <a:lvl1pPr>
              <a:lnSpc>
                <a:spcPct val="120000"/>
              </a:lnSpc>
              <a:defRPr b="0" spc="0" sz="2400"/>
            </a:lvl1pPr>
          </a:lstStyle>
          <a:p>
            <a:pPr/>
            <a:r>
              <a:t>Lorem ipsum dolore sitas amet, consectetur adipiscing elit, sed do eiusmod tempor incididunt ut labore et dolore magna aliqua. Ut enim ad minim veniam, quis nostrud exercitation ullamco laboris nisi.</a:t>
            </a:r>
          </a:p>
        </p:txBody>
      </p:sp>
      <p:sp>
        <p:nvSpPr>
          <p:cNvPr id="270" name="56%"/>
          <p:cNvSpPr txBox="1"/>
          <p:nvPr>
            <p:ph type="body" sz="quarter" idx="22"/>
          </p:nvPr>
        </p:nvSpPr>
        <p:spPr>
          <a:xfrm>
            <a:off x="1410958" y="4671016"/>
            <a:ext cx="1597339" cy="825501"/>
          </a:xfrm>
          <a:prstGeom prst="rect">
            <a:avLst/>
          </a:prstGeom>
        </p:spPr>
        <p:txBody>
          <a:bodyPr anchor="ctr">
            <a:spAutoFit/>
          </a:bodyPr>
          <a:lstStyle>
            <a:lvl1pPr>
              <a:lnSpc>
                <a:spcPct val="120000"/>
              </a:lnSpc>
              <a:defRPr spc="0" sz="4500"/>
            </a:lvl1pPr>
          </a:lstStyle>
          <a:p>
            <a:pPr/>
            <a:r>
              <a:t>56%</a:t>
            </a:r>
          </a:p>
        </p:txBody>
      </p:sp>
      <p:sp>
        <p:nvSpPr>
          <p:cNvPr id="271" name="Your Title Here"/>
          <p:cNvSpPr txBox="1"/>
          <p:nvPr>
            <p:ph type="body" sz="quarter" idx="23"/>
          </p:nvPr>
        </p:nvSpPr>
        <p:spPr>
          <a:xfrm>
            <a:off x="1410958" y="5520325"/>
            <a:ext cx="3906460" cy="676083"/>
          </a:xfrm>
          <a:prstGeom prst="rect">
            <a:avLst/>
          </a:prstGeom>
        </p:spPr>
        <p:txBody>
          <a:bodyPr anchor="ctr">
            <a:spAutoFit/>
          </a:bodyPr>
          <a:lstStyle>
            <a:lvl1pPr>
              <a:lnSpc>
                <a:spcPct val="120000"/>
              </a:lnSpc>
              <a:defRPr spc="0" sz="3500"/>
            </a:lvl1pPr>
          </a:lstStyle>
          <a:p>
            <a:pPr/>
            <a:r>
              <a:t>Your Title Here</a:t>
            </a:r>
          </a:p>
        </p:txBody>
      </p:sp>
      <p:sp>
        <p:nvSpPr>
          <p:cNvPr id="272" name="Lorem ipsum dolor sit amet, consectetur adipiscing elit."/>
          <p:cNvSpPr txBox="1"/>
          <p:nvPr>
            <p:ph type="body" sz="quarter" idx="24"/>
          </p:nvPr>
        </p:nvSpPr>
        <p:spPr>
          <a:xfrm>
            <a:off x="2057723" y="10777068"/>
            <a:ext cx="3093958" cy="1384301"/>
          </a:xfrm>
          <a:prstGeom prst="rect">
            <a:avLst/>
          </a:prstGeom>
        </p:spPr>
        <p:txBody>
          <a:bodyPr anchor="ctr">
            <a:spAutoFit/>
          </a:bodyPr>
          <a:lstStyle>
            <a:lvl1pPr>
              <a:lnSpc>
                <a:spcPct val="120000"/>
              </a:lnSpc>
              <a:defRPr b="0" spc="0" sz="2400"/>
            </a:lvl1pPr>
          </a:lstStyle>
          <a:p>
            <a:pPr/>
            <a:r>
              <a:t>Lorem ipsum dolor sit amet, consectetur adipiscing elit.</a:t>
            </a:r>
          </a:p>
        </p:txBody>
      </p:sp>
      <p:sp>
        <p:nvSpPr>
          <p:cNvPr id="273" name="Female"/>
          <p:cNvSpPr txBox="1"/>
          <p:nvPr>
            <p:ph type="body" sz="quarter" idx="25"/>
          </p:nvPr>
        </p:nvSpPr>
        <p:spPr>
          <a:xfrm>
            <a:off x="2057723" y="10144068"/>
            <a:ext cx="2095526" cy="564361"/>
          </a:xfrm>
          <a:prstGeom prst="rect">
            <a:avLst/>
          </a:prstGeom>
        </p:spPr>
        <p:txBody>
          <a:bodyPr anchor="ctr">
            <a:spAutoFit/>
          </a:bodyPr>
          <a:lstStyle>
            <a:lvl1pPr>
              <a:lnSpc>
                <a:spcPct val="120000"/>
              </a:lnSpc>
              <a:defRPr spc="0" sz="2800"/>
            </a:lvl1pPr>
          </a:lstStyle>
          <a:p>
            <a:pPr/>
            <a:r>
              <a:t>Female</a:t>
            </a:r>
          </a:p>
        </p:txBody>
      </p:sp>
      <p:sp>
        <p:nvSpPr>
          <p:cNvPr id="274" name="+27%"/>
          <p:cNvSpPr txBox="1"/>
          <p:nvPr>
            <p:ph type="body" sz="quarter" idx="26"/>
          </p:nvPr>
        </p:nvSpPr>
        <p:spPr>
          <a:xfrm>
            <a:off x="2057723" y="9665072"/>
            <a:ext cx="1597339" cy="564361"/>
          </a:xfrm>
          <a:prstGeom prst="rect">
            <a:avLst/>
          </a:prstGeom>
        </p:spPr>
        <p:txBody>
          <a:bodyPr anchor="ctr">
            <a:spAutoFit/>
          </a:bodyPr>
          <a:lstStyle>
            <a:lvl1pPr>
              <a:lnSpc>
                <a:spcPct val="120000"/>
              </a:lnSpc>
              <a:defRPr spc="0" sz="2800"/>
            </a:lvl1pPr>
          </a:lstStyle>
          <a:p>
            <a:pPr/>
            <a:r>
              <a:t>+27%</a:t>
            </a:r>
          </a:p>
        </p:txBody>
      </p:sp>
      <p:sp>
        <p:nvSpPr>
          <p:cNvPr id="275" name="+31%"/>
          <p:cNvSpPr txBox="1"/>
          <p:nvPr>
            <p:ph type="body" sz="quarter" idx="27"/>
          </p:nvPr>
        </p:nvSpPr>
        <p:spPr>
          <a:xfrm>
            <a:off x="6001591" y="9665072"/>
            <a:ext cx="1531644" cy="564361"/>
          </a:xfrm>
          <a:prstGeom prst="rect">
            <a:avLst/>
          </a:prstGeom>
        </p:spPr>
        <p:txBody>
          <a:bodyPr anchor="ctr">
            <a:spAutoFit/>
          </a:bodyPr>
          <a:lstStyle>
            <a:lvl1pPr>
              <a:lnSpc>
                <a:spcPct val="120000"/>
              </a:lnSpc>
              <a:defRPr spc="0" sz="2800"/>
            </a:lvl1pPr>
          </a:lstStyle>
          <a:p>
            <a:pPr/>
            <a:r>
              <a:t>+31%</a:t>
            </a:r>
          </a:p>
        </p:txBody>
      </p:sp>
      <p:sp>
        <p:nvSpPr>
          <p:cNvPr id="276" name="Figura"/>
          <p:cNvSpPr/>
          <p:nvPr>
            <p:ph type="body" sz="quarter" idx="28"/>
          </p:nvPr>
        </p:nvSpPr>
        <p:spPr>
          <a:xfrm>
            <a:off x="1410958" y="9695642"/>
            <a:ext cx="435074" cy="871852"/>
          </a:xfrm>
          <a:custGeom>
            <a:avLst/>
            <a:gdLst/>
            <a:ahLst/>
            <a:cxnLst>
              <a:cxn ang="0">
                <a:pos x="wd2" y="hd2"/>
              </a:cxn>
              <a:cxn ang="5400000">
                <a:pos x="wd2" y="hd2"/>
              </a:cxn>
              <a:cxn ang="10800000">
                <a:pos x="wd2" y="hd2"/>
              </a:cxn>
              <a:cxn ang="16200000">
                <a:pos x="wd2" y="hd2"/>
              </a:cxn>
            </a:cxnLst>
            <a:rect l="0" t="0" r="r" b="b"/>
            <a:pathLst>
              <a:path w="21496" h="21576" fill="norm" stroke="1" extrusionOk="0">
                <a:moveTo>
                  <a:pt x="10814" y="0"/>
                </a:moveTo>
                <a:cubicBezTo>
                  <a:pt x="10004" y="0"/>
                  <a:pt x="9192" y="158"/>
                  <a:pt x="8574" y="467"/>
                </a:cubicBezTo>
                <a:cubicBezTo>
                  <a:pt x="7338" y="1087"/>
                  <a:pt x="7338" y="2092"/>
                  <a:pt x="8574" y="2711"/>
                </a:cubicBezTo>
                <a:cubicBezTo>
                  <a:pt x="9811" y="3331"/>
                  <a:pt x="11817" y="3331"/>
                  <a:pt x="13054" y="2711"/>
                </a:cubicBezTo>
                <a:cubicBezTo>
                  <a:pt x="14290" y="2092"/>
                  <a:pt x="14290" y="1087"/>
                  <a:pt x="13054" y="467"/>
                </a:cubicBezTo>
                <a:cubicBezTo>
                  <a:pt x="12436" y="158"/>
                  <a:pt x="11624" y="0"/>
                  <a:pt x="10814" y="0"/>
                </a:cubicBezTo>
                <a:close/>
                <a:moveTo>
                  <a:pt x="6090" y="3912"/>
                </a:moveTo>
                <a:cubicBezTo>
                  <a:pt x="5587" y="3950"/>
                  <a:pt x="5096" y="4044"/>
                  <a:pt x="4683" y="4193"/>
                </a:cubicBezTo>
                <a:cubicBezTo>
                  <a:pt x="4151" y="4384"/>
                  <a:pt x="3753" y="4653"/>
                  <a:pt x="3534" y="4962"/>
                </a:cubicBezTo>
                <a:lnTo>
                  <a:pt x="2" y="11384"/>
                </a:lnTo>
                <a:cubicBezTo>
                  <a:pt x="-32" y="11669"/>
                  <a:pt x="341" y="11924"/>
                  <a:pt x="893" y="11996"/>
                </a:cubicBezTo>
                <a:cubicBezTo>
                  <a:pt x="1450" y="12068"/>
                  <a:pt x="2028" y="11933"/>
                  <a:pt x="2271" y="11672"/>
                </a:cubicBezTo>
                <a:lnTo>
                  <a:pt x="5789" y="5876"/>
                </a:lnTo>
                <a:lnTo>
                  <a:pt x="6392" y="5883"/>
                </a:lnTo>
                <a:lnTo>
                  <a:pt x="1409" y="14901"/>
                </a:lnTo>
                <a:lnTo>
                  <a:pt x="6420" y="14901"/>
                </a:lnTo>
                <a:lnTo>
                  <a:pt x="6420" y="20920"/>
                </a:lnTo>
                <a:cubicBezTo>
                  <a:pt x="6690" y="21284"/>
                  <a:pt x="7356" y="21539"/>
                  <a:pt x="8129" y="21568"/>
                </a:cubicBezTo>
                <a:cubicBezTo>
                  <a:pt x="8997" y="21600"/>
                  <a:pt x="9811" y="21346"/>
                  <a:pt x="10139" y="20942"/>
                </a:cubicBezTo>
                <a:lnTo>
                  <a:pt x="10268" y="14901"/>
                </a:lnTo>
                <a:lnTo>
                  <a:pt x="11288" y="14901"/>
                </a:lnTo>
                <a:lnTo>
                  <a:pt x="11489" y="20877"/>
                </a:lnTo>
                <a:cubicBezTo>
                  <a:pt x="11711" y="21303"/>
                  <a:pt x="12493" y="21596"/>
                  <a:pt x="13370" y="21575"/>
                </a:cubicBezTo>
                <a:cubicBezTo>
                  <a:pt x="14206" y="21554"/>
                  <a:pt x="14918" y="21252"/>
                  <a:pt x="15093" y="20841"/>
                </a:cubicBezTo>
                <a:lnTo>
                  <a:pt x="15279" y="14915"/>
                </a:lnTo>
                <a:lnTo>
                  <a:pt x="20477" y="14894"/>
                </a:lnTo>
                <a:lnTo>
                  <a:pt x="15279" y="5904"/>
                </a:lnTo>
                <a:lnTo>
                  <a:pt x="15882" y="5904"/>
                </a:lnTo>
                <a:lnTo>
                  <a:pt x="19314" y="11744"/>
                </a:lnTo>
                <a:cubicBezTo>
                  <a:pt x="19632" y="11972"/>
                  <a:pt x="20219" y="12062"/>
                  <a:pt x="20735" y="11960"/>
                </a:cubicBezTo>
                <a:cubicBezTo>
                  <a:pt x="21256" y="11856"/>
                  <a:pt x="21568" y="11590"/>
                  <a:pt x="21482" y="11312"/>
                </a:cubicBezTo>
                <a:lnTo>
                  <a:pt x="17993" y="4984"/>
                </a:lnTo>
                <a:cubicBezTo>
                  <a:pt x="17871" y="4670"/>
                  <a:pt x="17534" y="4389"/>
                  <a:pt x="17031" y="4193"/>
                </a:cubicBezTo>
                <a:cubicBezTo>
                  <a:pt x="16566" y="4011"/>
                  <a:pt x="15984" y="3911"/>
                  <a:pt x="15394" y="3912"/>
                </a:cubicBezTo>
                <a:lnTo>
                  <a:pt x="6090" y="3912"/>
                </a:lnTo>
                <a:close/>
              </a:path>
            </a:pathLst>
          </a:custGeom>
          <a:solidFill>
            <a:srgbClr val="000000"/>
          </a:solidFill>
        </p:spPr>
        <p:txBody>
          <a:bodyPr anchor="ctr">
            <a:noAutofit/>
          </a:bodyPr>
          <a:lstStyle/>
          <a:p>
            <a:pPr>
              <a:defRPr spc="290" sz="5800"/>
            </a:pPr>
          </a:p>
        </p:txBody>
      </p:sp>
      <p:sp>
        <p:nvSpPr>
          <p:cNvPr id="277" name="Male"/>
          <p:cNvSpPr txBox="1"/>
          <p:nvPr>
            <p:ph type="body" sz="quarter" idx="29"/>
          </p:nvPr>
        </p:nvSpPr>
        <p:spPr>
          <a:xfrm>
            <a:off x="6001591" y="10144068"/>
            <a:ext cx="1963492" cy="564361"/>
          </a:xfrm>
          <a:prstGeom prst="rect">
            <a:avLst/>
          </a:prstGeom>
        </p:spPr>
        <p:txBody>
          <a:bodyPr anchor="ctr">
            <a:spAutoFit/>
          </a:bodyPr>
          <a:lstStyle>
            <a:lvl1pPr>
              <a:lnSpc>
                <a:spcPct val="120000"/>
              </a:lnSpc>
              <a:defRPr spc="0" sz="2800"/>
            </a:lvl1pPr>
          </a:lstStyle>
          <a:p>
            <a:pPr/>
            <a:r>
              <a:t>Male</a:t>
            </a:r>
          </a:p>
        </p:txBody>
      </p:sp>
      <p:sp>
        <p:nvSpPr>
          <p:cNvPr id="278" name="Figura"/>
          <p:cNvSpPr/>
          <p:nvPr>
            <p:ph type="body" sz="quarter" idx="30"/>
          </p:nvPr>
        </p:nvSpPr>
        <p:spPr>
          <a:xfrm>
            <a:off x="5506644" y="9695642"/>
            <a:ext cx="303682" cy="871851"/>
          </a:xfrm>
          <a:custGeom>
            <a:avLst/>
            <a:gdLst/>
            <a:ahLst/>
            <a:cxnLst>
              <a:cxn ang="0">
                <a:pos x="wd2" y="hd2"/>
              </a:cxn>
              <a:cxn ang="5400000">
                <a:pos x="wd2" y="hd2"/>
              </a:cxn>
              <a:cxn ang="10800000">
                <a:pos x="wd2" y="hd2"/>
              </a:cxn>
              <a:cxn ang="16200000">
                <a:pos x="wd2" y="hd2"/>
              </a:cxn>
            </a:cxnLst>
            <a:rect l="0" t="0" r="r" b="b"/>
            <a:pathLst>
              <a:path w="21540" h="21598" fill="norm" stroke="1" extrusionOk="0">
                <a:moveTo>
                  <a:pt x="10947" y="0"/>
                </a:moveTo>
                <a:cubicBezTo>
                  <a:pt x="9740" y="0"/>
                  <a:pt x="8535" y="166"/>
                  <a:pt x="7614" y="493"/>
                </a:cubicBezTo>
                <a:cubicBezTo>
                  <a:pt x="5772" y="1146"/>
                  <a:pt x="5772" y="2204"/>
                  <a:pt x="7614" y="2857"/>
                </a:cubicBezTo>
                <a:cubicBezTo>
                  <a:pt x="9456" y="3510"/>
                  <a:pt x="12438" y="3510"/>
                  <a:pt x="14280" y="2857"/>
                </a:cubicBezTo>
                <a:cubicBezTo>
                  <a:pt x="16122" y="2204"/>
                  <a:pt x="16122" y="1146"/>
                  <a:pt x="14280" y="493"/>
                </a:cubicBezTo>
                <a:cubicBezTo>
                  <a:pt x="13359" y="166"/>
                  <a:pt x="12154" y="0"/>
                  <a:pt x="10947" y="0"/>
                </a:cubicBezTo>
                <a:close/>
                <a:moveTo>
                  <a:pt x="4914" y="3950"/>
                </a:moveTo>
                <a:cubicBezTo>
                  <a:pt x="3548" y="3926"/>
                  <a:pt x="2217" y="4110"/>
                  <a:pt x="1274" y="4457"/>
                </a:cubicBezTo>
                <a:cubicBezTo>
                  <a:pt x="391" y="4782"/>
                  <a:pt x="-60" y="5224"/>
                  <a:pt x="6" y="5671"/>
                </a:cubicBezTo>
                <a:lnTo>
                  <a:pt x="6" y="11570"/>
                </a:lnTo>
                <a:cubicBezTo>
                  <a:pt x="195" y="11855"/>
                  <a:pt x="909" y="12057"/>
                  <a:pt x="1745" y="12063"/>
                </a:cubicBezTo>
                <a:cubicBezTo>
                  <a:pt x="2627" y="12069"/>
                  <a:pt x="3403" y="11858"/>
                  <a:pt x="3585" y="11556"/>
                </a:cubicBezTo>
                <a:lnTo>
                  <a:pt x="3585" y="5964"/>
                </a:lnTo>
                <a:lnTo>
                  <a:pt x="4608" y="5978"/>
                </a:lnTo>
                <a:lnTo>
                  <a:pt x="4608" y="20877"/>
                </a:lnTo>
                <a:cubicBezTo>
                  <a:pt x="4953" y="21304"/>
                  <a:pt x="6055" y="21599"/>
                  <a:pt x="7327" y="21598"/>
                </a:cubicBezTo>
                <a:cubicBezTo>
                  <a:pt x="8581" y="21597"/>
                  <a:pt x="9692" y="21311"/>
                  <a:pt x="10047" y="20891"/>
                </a:cubicBezTo>
                <a:lnTo>
                  <a:pt x="10129" y="12599"/>
                </a:lnTo>
                <a:lnTo>
                  <a:pt x="11765" y="12599"/>
                </a:lnTo>
                <a:lnTo>
                  <a:pt x="11765" y="20820"/>
                </a:lnTo>
                <a:cubicBezTo>
                  <a:pt x="11957" y="21266"/>
                  <a:pt x="13049" y="21596"/>
                  <a:pt x="14342" y="21598"/>
                </a:cubicBezTo>
                <a:cubicBezTo>
                  <a:pt x="15643" y="21600"/>
                  <a:pt x="16764" y="21269"/>
                  <a:pt x="16959" y="20820"/>
                </a:cubicBezTo>
                <a:lnTo>
                  <a:pt x="17184" y="5935"/>
                </a:lnTo>
                <a:lnTo>
                  <a:pt x="18023" y="5957"/>
                </a:lnTo>
                <a:lnTo>
                  <a:pt x="18023" y="11420"/>
                </a:lnTo>
                <a:cubicBezTo>
                  <a:pt x="18057" y="11750"/>
                  <a:pt x="18838" y="12013"/>
                  <a:pt x="19781" y="12013"/>
                </a:cubicBezTo>
                <a:cubicBezTo>
                  <a:pt x="20716" y="12014"/>
                  <a:pt x="21494" y="11754"/>
                  <a:pt x="21540" y="11428"/>
                </a:cubicBezTo>
                <a:lnTo>
                  <a:pt x="21540" y="5350"/>
                </a:lnTo>
                <a:cubicBezTo>
                  <a:pt x="21473" y="4965"/>
                  <a:pt x="20981" y="4604"/>
                  <a:pt x="20170" y="4342"/>
                </a:cubicBezTo>
                <a:cubicBezTo>
                  <a:pt x="19448" y="4110"/>
                  <a:pt x="18513" y="3970"/>
                  <a:pt x="17532" y="3950"/>
                </a:cubicBezTo>
                <a:lnTo>
                  <a:pt x="4914" y="3950"/>
                </a:lnTo>
                <a:close/>
              </a:path>
            </a:pathLst>
          </a:custGeom>
          <a:solidFill>
            <a:srgbClr val="000000"/>
          </a:solidFill>
        </p:spPr>
        <p:txBody>
          <a:bodyPr anchor="ctr">
            <a:noAutofit/>
          </a:bodyPr>
          <a:lstStyle/>
          <a:p>
            <a:pPr>
              <a:defRPr spc="290" sz="5800"/>
            </a:pPr>
          </a:p>
        </p:txBody>
      </p:sp>
      <p:sp>
        <p:nvSpPr>
          <p:cNvPr id="279" name="Círculo"/>
          <p:cNvSpPr/>
          <p:nvPr>
            <p:ph type="body" sz="quarter" idx="31"/>
          </p:nvPr>
        </p:nvSpPr>
        <p:spPr>
          <a:xfrm>
            <a:off x="18192410" y="11025409"/>
            <a:ext cx="422276" cy="422276"/>
          </a:xfrm>
          <a:prstGeom prst="ellipse">
            <a:avLst/>
          </a:prstGeom>
          <a:solidFill>
            <a:srgbClr val="1252FD"/>
          </a:solidFill>
        </p:spPr>
        <p:txBody>
          <a:bodyPr anchor="ctr">
            <a:noAutofit/>
          </a:bodyPr>
          <a:lstStyle/>
          <a:p>
            <a:pPr/>
          </a:p>
        </p:txBody>
      </p:sp>
      <p:sp>
        <p:nvSpPr>
          <p:cNvPr id="280" name="LOREM IPSUM DOLOR"/>
          <p:cNvSpPr txBox="1"/>
          <p:nvPr>
            <p:ph type="body" sz="quarter" idx="32"/>
          </p:nvPr>
        </p:nvSpPr>
        <p:spPr>
          <a:xfrm>
            <a:off x="18776421" y="10976196"/>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281" name="Círculo"/>
          <p:cNvSpPr/>
          <p:nvPr>
            <p:ph type="body" sz="quarter" idx="33"/>
          </p:nvPr>
        </p:nvSpPr>
        <p:spPr>
          <a:xfrm>
            <a:off x="18192410" y="11692321"/>
            <a:ext cx="422276" cy="422276"/>
          </a:xfrm>
          <a:prstGeom prst="ellipse">
            <a:avLst/>
          </a:prstGeom>
          <a:solidFill>
            <a:srgbClr val="C6C4C2"/>
          </a:solidFill>
        </p:spPr>
        <p:txBody>
          <a:bodyPr anchor="ctr">
            <a:noAutofit/>
          </a:bodyPr>
          <a:lstStyle/>
          <a:p>
            <a:pPr/>
          </a:p>
        </p:txBody>
      </p:sp>
      <p:sp>
        <p:nvSpPr>
          <p:cNvPr id="282" name="LOREM IPSUM DOLOR"/>
          <p:cNvSpPr txBox="1"/>
          <p:nvPr>
            <p:ph type="body" sz="quarter" idx="34"/>
          </p:nvPr>
        </p:nvSpPr>
        <p:spPr>
          <a:xfrm>
            <a:off x="18776421" y="11643109"/>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283" name="Lorem ipsum dolor sit amet, consectetur adipiscing elit."/>
          <p:cNvSpPr txBox="1"/>
          <p:nvPr>
            <p:ph type="body" sz="quarter" idx="35"/>
          </p:nvPr>
        </p:nvSpPr>
        <p:spPr>
          <a:xfrm>
            <a:off x="6001591" y="10777068"/>
            <a:ext cx="3093958" cy="1384301"/>
          </a:xfrm>
          <a:prstGeom prst="rect">
            <a:avLst/>
          </a:prstGeom>
        </p:spPr>
        <p:txBody>
          <a:bodyPr anchor="ctr">
            <a:spAutoFit/>
          </a:bodyPr>
          <a:lstStyle>
            <a:lvl1pPr>
              <a:lnSpc>
                <a:spcPct val="120000"/>
              </a:lnSpc>
              <a:defRPr b="0" spc="0" sz="2400"/>
            </a:lvl1pPr>
          </a:lstStyle>
          <a:p>
            <a:pPr/>
            <a:r>
              <a:t>Lorem ipsum dolor sit amet, consectetur adipiscing elit.</a:t>
            </a:r>
          </a:p>
        </p:txBody>
      </p:sp>
      <p:sp>
        <p:nvSpPr>
          <p:cNvPr id="284" name="USA Map"/>
          <p:cNvSpPr txBox="1"/>
          <p:nvPr>
            <p:ph type="body" sz="quarter" idx="36"/>
          </p:nvPr>
        </p:nvSpPr>
        <p:spPr>
          <a:xfrm>
            <a:off x="1410958" y="2113002"/>
            <a:ext cx="6997797" cy="1854895"/>
          </a:xfrm>
          <a:prstGeom prst="rect">
            <a:avLst/>
          </a:prstGeom>
        </p:spPr>
        <p:txBody>
          <a:bodyPr lIns="89296" tIns="89296" rIns="89296" bIns="89296" anchor="ctr">
            <a:noAutofit/>
          </a:bodyPr>
          <a:lstStyle/>
          <a:p>
            <a:pPr/>
            <a:r>
              <a:t>USA Map</a:t>
            </a:r>
          </a:p>
        </p:txBody>
      </p:sp>
      <p:sp>
        <p:nvSpPr>
          <p:cNvPr id="285"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286"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urope Map + Growth Information">
    <p:spTree>
      <p:nvGrpSpPr>
        <p:cNvPr id="1" name=""/>
        <p:cNvGrpSpPr/>
        <p:nvPr/>
      </p:nvGrpSpPr>
      <p:grpSpPr>
        <a:xfrm>
          <a:off x="0" y="0"/>
          <a:ext cx="0" cy="0"/>
          <a:chOff x="0" y="0"/>
          <a:chExt cx="0" cy="0"/>
        </a:xfrm>
      </p:grpSpPr>
      <p:sp>
        <p:nvSpPr>
          <p:cNvPr id="293" name="Lorem ipsum dolore sitas amet, consectetur adipiscing elit, sed do eiusmod tempor incididunt ut labore et dolore magna aliqua. Ut enim ad minim veniam, quis nostrud exercitation ullamco laboris nisi."/>
          <p:cNvSpPr txBox="1"/>
          <p:nvPr>
            <p:ph type="body" sz="quarter" idx="21"/>
          </p:nvPr>
        </p:nvSpPr>
        <p:spPr>
          <a:xfrm>
            <a:off x="1410958" y="6448792"/>
            <a:ext cx="6997797" cy="2263654"/>
          </a:xfrm>
          <a:prstGeom prst="rect">
            <a:avLst/>
          </a:prstGeom>
        </p:spPr>
        <p:txBody>
          <a:bodyPr anchor="ctr">
            <a:spAutoFit/>
          </a:bodyPr>
          <a:lstStyle>
            <a:lvl1pPr>
              <a:lnSpc>
                <a:spcPct val="120000"/>
              </a:lnSpc>
              <a:defRPr b="0" spc="0" sz="2400"/>
            </a:lvl1pPr>
          </a:lstStyle>
          <a:p>
            <a:pPr/>
            <a:r>
              <a:t>Lorem ipsum dolore sitas amet, consectetur adipiscing elit, sed do eiusmod tempor incididunt ut labore et dolore magna aliqua. Ut enim ad minim veniam, quis nostrud exercitation ullamco laboris nisi.</a:t>
            </a:r>
          </a:p>
        </p:txBody>
      </p:sp>
      <p:sp>
        <p:nvSpPr>
          <p:cNvPr id="294" name="56%"/>
          <p:cNvSpPr txBox="1"/>
          <p:nvPr>
            <p:ph type="body" sz="quarter" idx="22"/>
          </p:nvPr>
        </p:nvSpPr>
        <p:spPr>
          <a:xfrm>
            <a:off x="1410958" y="4671016"/>
            <a:ext cx="1597339" cy="825501"/>
          </a:xfrm>
          <a:prstGeom prst="rect">
            <a:avLst/>
          </a:prstGeom>
        </p:spPr>
        <p:txBody>
          <a:bodyPr anchor="ctr">
            <a:spAutoFit/>
          </a:bodyPr>
          <a:lstStyle>
            <a:lvl1pPr>
              <a:lnSpc>
                <a:spcPct val="120000"/>
              </a:lnSpc>
              <a:defRPr spc="0" sz="4500"/>
            </a:lvl1pPr>
          </a:lstStyle>
          <a:p>
            <a:pPr/>
            <a:r>
              <a:t>56%</a:t>
            </a:r>
          </a:p>
        </p:txBody>
      </p:sp>
      <p:sp>
        <p:nvSpPr>
          <p:cNvPr id="295" name="Your Title Here"/>
          <p:cNvSpPr txBox="1"/>
          <p:nvPr>
            <p:ph type="body" sz="quarter" idx="23"/>
          </p:nvPr>
        </p:nvSpPr>
        <p:spPr>
          <a:xfrm>
            <a:off x="1410958" y="5517129"/>
            <a:ext cx="3906460" cy="676082"/>
          </a:xfrm>
          <a:prstGeom prst="rect">
            <a:avLst/>
          </a:prstGeom>
        </p:spPr>
        <p:txBody>
          <a:bodyPr anchor="ctr">
            <a:spAutoFit/>
          </a:bodyPr>
          <a:lstStyle>
            <a:lvl1pPr>
              <a:lnSpc>
                <a:spcPct val="120000"/>
              </a:lnSpc>
              <a:defRPr spc="0" sz="3500"/>
            </a:lvl1pPr>
          </a:lstStyle>
          <a:p>
            <a:pPr/>
            <a:r>
              <a:t>Your Title Here</a:t>
            </a:r>
          </a:p>
        </p:txBody>
      </p:sp>
      <p:sp>
        <p:nvSpPr>
          <p:cNvPr id="296" name="Lorem ipsum dolor sit amet, consectetur adipiscing elit."/>
          <p:cNvSpPr txBox="1"/>
          <p:nvPr>
            <p:ph type="body" sz="quarter" idx="24"/>
          </p:nvPr>
        </p:nvSpPr>
        <p:spPr>
          <a:xfrm>
            <a:off x="2057723" y="10777068"/>
            <a:ext cx="3093958" cy="1384301"/>
          </a:xfrm>
          <a:prstGeom prst="rect">
            <a:avLst/>
          </a:prstGeom>
        </p:spPr>
        <p:txBody>
          <a:bodyPr anchor="ctr">
            <a:spAutoFit/>
          </a:bodyPr>
          <a:lstStyle>
            <a:lvl1pPr>
              <a:lnSpc>
                <a:spcPct val="120000"/>
              </a:lnSpc>
              <a:defRPr b="0" spc="0" sz="2400"/>
            </a:lvl1pPr>
          </a:lstStyle>
          <a:p>
            <a:pPr/>
            <a:r>
              <a:t>Lorem ipsum dolor sit amet, consectetur adipiscing elit.</a:t>
            </a:r>
          </a:p>
        </p:txBody>
      </p:sp>
      <p:sp>
        <p:nvSpPr>
          <p:cNvPr id="297" name="Female"/>
          <p:cNvSpPr txBox="1"/>
          <p:nvPr>
            <p:ph type="body" sz="quarter" idx="25"/>
          </p:nvPr>
        </p:nvSpPr>
        <p:spPr>
          <a:xfrm>
            <a:off x="2057723" y="10144068"/>
            <a:ext cx="2095526" cy="564361"/>
          </a:xfrm>
          <a:prstGeom prst="rect">
            <a:avLst/>
          </a:prstGeom>
        </p:spPr>
        <p:txBody>
          <a:bodyPr anchor="ctr">
            <a:spAutoFit/>
          </a:bodyPr>
          <a:lstStyle>
            <a:lvl1pPr>
              <a:lnSpc>
                <a:spcPct val="120000"/>
              </a:lnSpc>
              <a:defRPr spc="0" sz="2800"/>
            </a:lvl1pPr>
          </a:lstStyle>
          <a:p>
            <a:pPr/>
            <a:r>
              <a:t>Female</a:t>
            </a:r>
          </a:p>
        </p:txBody>
      </p:sp>
      <p:sp>
        <p:nvSpPr>
          <p:cNvPr id="298" name="+27%"/>
          <p:cNvSpPr txBox="1"/>
          <p:nvPr>
            <p:ph type="body" sz="quarter" idx="26"/>
          </p:nvPr>
        </p:nvSpPr>
        <p:spPr>
          <a:xfrm>
            <a:off x="2057723" y="9665072"/>
            <a:ext cx="1597339" cy="564361"/>
          </a:xfrm>
          <a:prstGeom prst="rect">
            <a:avLst/>
          </a:prstGeom>
        </p:spPr>
        <p:txBody>
          <a:bodyPr anchor="ctr">
            <a:spAutoFit/>
          </a:bodyPr>
          <a:lstStyle>
            <a:lvl1pPr>
              <a:lnSpc>
                <a:spcPct val="120000"/>
              </a:lnSpc>
              <a:defRPr spc="0" sz="2800"/>
            </a:lvl1pPr>
          </a:lstStyle>
          <a:p>
            <a:pPr/>
            <a:r>
              <a:t>+27%</a:t>
            </a:r>
          </a:p>
        </p:txBody>
      </p:sp>
      <p:sp>
        <p:nvSpPr>
          <p:cNvPr id="299" name="+31%"/>
          <p:cNvSpPr txBox="1"/>
          <p:nvPr>
            <p:ph type="body" sz="quarter" idx="27"/>
          </p:nvPr>
        </p:nvSpPr>
        <p:spPr>
          <a:xfrm>
            <a:off x="6001591" y="9665072"/>
            <a:ext cx="1531644" cy="564361"/>
          </a:xfrm>
          <a:prstGeom prst="rect">
            <a:avLst/>
          </a:prstGeom>
        </p:spPr>
        <p:txBody>
          <a:bodyPr anchor="ctr">
            <a:spAutoFit/>
          </a:bodyPr>
          <a:lstStyle>
            <a:lvl1pPr>
              <a:lnSpc>
                <a:spcPct val="120000"/>
              </a:lnSpc>
              <a:defRPr spc="0" sz="2800"/>
            </a:lvl1pPr>
          </a:lstStyle>
          <a:p>
            <a:pPr/>
            <a:r>
              <a:t>+31%</a:t>
            </a:r>
          </a:p>
        </p:txBody>
      </p:sp>
      <p:sp>
        <p:nvSpPr>
          <p:cNvPr id="300" name="Figura"/>
          <p:cNvSpPr/>
          <p:nvPr>
            <p:ph type="body" sz="quarter" idx="28"/>
          </p:nvPr>
        </p:nvSpPr>
        <p:spPr>
          <a:xfrm>
            <a:off x="1410958" y="9695642"/>
            <a:ext cx="435074" cy="871852"/>
          </a:xfrm>
          <a:custGeom>
            <a:avLst/>
            <a:gdLst/>
            <a:ahLst/>
            <a:cxnLst>
              <a:cxn ang="0">
                <a:pos x="wd2" y="hd2"/>
              </a:cxn>
              <a:cxn ang="5400000">
                <a:pos x="wd2" y="hd2"/>
              </a:cxn>
              <a:cxn ang="10800000">
                <a:pos x="wd2" y="hd2"/>
              </a:cxn>
              <a:cxn ang="16200000">
                <a:pos x="wd2" y="hd2"/>
              </a:cxn>
            </a:cxnLst>
            <a:rect l="0" t="0" r="r" b="b"/>
            <a:pathLst>
              <a:path w="21496" h="21576" fill="norm" stroke="1" extrusionOk="0">
                <a:moveTo>
                  <a:pt x="10814" y="0"/>
                </a:moveTo>
                <a:cubicBezTo>
                  <a:pt x="10004" y="0"/>
                  <a:pt x="9192" y="158"/>
                  <a:pt x="8574" y="467"/>
                </a:cubicBezTo>
                <a:cubicBezTo>
                  <a:pt x="7338" y="1087"/>
                  <a:pt x="7338" y="2092"/>
                  <a:pt x="8574" y="2711"/>
                </a:cubicBezTo>
                <a:cubicBezTo>
                  <a:pt x="9811" y="3331"/>
                  <a:pt x="11817" y="3331"/>
                  <a:pt x="13054" y="2711"/>
                </a:cubicBezTo>
                <a:cubicBezTo>
                  <a:pt x="14290" y="2092"/>
                  <a:pt x="14290" y="1087"/>
                  <a:pt x="13054" y="467"/>
                </a:cubicBezTo>
                <a:cubicBezTo>
                  <a:pt x="12436" y="158"/>
                  <a:pt x="11624" y="0"/>
                  <a:pt x="10814" y="0"/>
                </a:cubicBezTo>
                <a:close/>
                <a:moveTo>
                  <a:pt x="6090" y="3912"/>
                </a:moveTo>
                <a:cubicBezTo>
                  <a:pt x="5587" y="3950"/>
                  <a:pt x="5096" y="4044"/>
                  <a:pt x="4683" y="4193"/>
                </a:cubicBezTo>
                <a:cubicBezTo>
                  <a:pt x="4151" y="4384"/>
                  <a:pt x="3753" y="4653"/>
                  <a:pt x="3534" y="4962"/>
                </a:cubicBezTo>
                <a:lnTo>
                  <a:pt x="2" y="11384"/>
                </a:lnTo>
                <a:cubicBezTo>
                  <a:pt x="-32" y="11669"/>
                  <a:pt x="341" y="11924"/>
                  <a:pt x="893" y="11996"/>
                </a:cubicBezTo>
                <a:cubicBezTo>
                  <a:pt x="1450" y="12068"/>
                  <a:pt x="2028" y="11933"/>
                  <a:pt x="2271" y="11672"/>
                </a:cubicBezTo>
                <a:lnTo>
                  <a:pt x="5789" y="5876"/>
                </a:lnTo>
                <a:lnTo>
                  <a:pt x="6392" y="5883"/>
                </a:lnTo>
                <a:lnTo>
                  <a:pt x="1409" y="14901"/>
                </a:lnTo>
                <a:lnTo>
                  <a:pt x="6420" y="14901"/>
                </a:lnTo>
                <a:lnTo>
                  <a:pt x="6420" y="20920"/>
                </a:lnTo>
                <a:cubicBezTo>
                  <a:pt x="6690" y="21284"/>
                  <a:pt x="7356" y="21539"/>
                  <a:pt x="8129" y="21568"/>
                </a:cubicBezTo>
                <a:cubicBezTo>
                  <a:pt x="8997" y="21600"/>
                  <a:pt x="9811" y="21346"/>
                  <a:pt x="10139" y="20942"/>
                </a:cubicBezTo>
                <a:lnTo>
                  <a:pt x="10268" y="14901"/>
                </a:lnTo>
                <a:lnTo>
                  <a:pt x="11288" y="14901"/>
                </a:lnTo>
                <a:lnTo>
                  <a:pt x="11489" y="20877"/>
                </a:lnTo>
                <a:cubicBezTo>
                  <a:pt x="11711" y="21303"/>
                  <a:pt x="12493" y="21596"/>
                  <a:pt x="13370" y="21575"/>
                </a:cubicBezTo>
                <a:cubicBezTo>
                  <a:pt x="14206" y="21554"/>
                  <a:pt x="14918" y="21252"/>
                  <a:pt x="15093" y="20841"/>
                </a:cubicBezTo>
                <a:lnTo>
                  <a:pt x="15279" y="14915"/>
                </a:lnTo>
                <a:lnTo>
                  <a:pt x="20477" y="14894"/>
                </a:lnTo>
                <a:lnTo>
                  <a:pt x="15279" y="5904"/>
                </a:lnTo>
                <a:lnTo>
                  <a:pt x="15882" y="5904"/>
                </a:lnTo>
                <a:lnTo>
                  <a:pt x="19314" y="11744"/>
                </a:lnTo>
                <a:cubicBezTo>
                  <a:pt x="19632" y="11972"/>
                  <a:pt x="20219" y="12062"/>
                  <a:pt x="20735" y="11960"/>
                </a:cubicBezTo>
                <a:cubicBezTo>
                  <a:pt x="21256" y="11856"/>
                  <a:pt x="21568" y="11590"/>
                  <a:pt x="21482" y="11312"/>
                </a:cubicBezTo>
                <a:lnTo>
                  <a:pt x="17993" y="4984"/>
                </a:lnTo>
                <a:cubicBezTo>
                  <a:pt x="17871" y="4670"/>
                  <a:pt x="17534" y="4389"/>
                  <a:pt x="17031" y="4193"/>
                </a:cubicBezTo>
                <a:cubicBezTo>
                  <a:pt x="16566" y="4011"/>
                  <a:pt x="15984" y="3911"/>
                  <a:pt x="15394" y="3912"/>
                </a:cubicBezTo>
                <a:lnTo>
                  <a:pt x="6090" y="3912"/>
                </a:lnTo>
                <a:close/>
              </a:path>
            </a:pathLst>
          </a:custGeom>
          <a:solidFill>
            <a:srgbClr val="000000"/>
          </a:solidFill>
        </p:spPr>
        <p:txBody>
          <a:bodyPr anchor="ctr">
            <a:noAutofit/>
          </a:bodyPr>
          <a:lstStyle/>
          <a:p>
            <a:pPr>
              <a:defRPr spc="290" sz="5800"/>
            </a:pPr>
          </a:p>
        </p:txBody>
      </p:sp>
      <p:sp>
        <p:nvSpPr>
          <p:cNvPr id="301" name="Male"/>
          <p:cNvSpPr txBox="1"/>
          <p:nvPr>
            <p:ph type="body" sz="quarter" idx="29"/>
          </p:nvPr>
        </p:nvSpPr>
        <p:spPr>
          <a:xfrm>
            <a:off x="6001591" y="10144068"/>
            <a:ext cx="1963492" cy="564361"/>
          </a:xfrm>
          <a:prstGeom prst="rect">
            <a:avLst/>
          </a:prstGeom>
        </p:spPr>
        <p:txBody>
          <a:bodyPr anchor="ctr">
            <a:spAutoFit/>
          </a:bodyPr>
          <a:lstStyle>
            <a:lvl1pPr>
              <a:lnSpc>
                <a:spcPct val="120000"/>
              </a:lnSpc>
              <a:defRPr spc="0" sz="2800"/>
            </a:lvl1pPr>
          </a:lstStyle>
          <a:p>
            <a:pPr/>
            <a:r>
              <a:t>Male</a:t>
            </a:r>
          </a:p>
        </p:txBody>
      </p:sp>
      <p:sp>
        <p:nvSpPr>
          <p:cNvPr id="302" name="Figura"/>
          <p:cNvSpPr/>
          <p:nvPr>
            <p:ph type="body" sz="quarter" idx="30"/>
          </p:nvPr>
        </p:nvSpPr>
        <p:spPr>
          <a:xfrm>
            <a:off x="5506644" y="9695642"/>
            <a:ext cx="303682" cy="871851"/>
          </a:xfrm>
          <a:custGeom>
            <a:avLst/>
            <a:gdLst/>
            <a:ahLst/>
            <a:cxnLst>
              <a:cxn ang="0">
                <a:pos x="wd2" y="hd2"/>
              </a:cxn>
              <a:cxn ang="5400000">
                <a:pos x="wd2" y="hd2"/>
              </a:cxn>
              <a:cxn ang="10800000">
                <a:pos x="wd2" y="hd2"/>
              </a:cxn>
              <a:cxn ang="16200000">
                <a:pos x="wd2" y="hd2"/>
              </a:cxn>
            </a:cxnLst>
            <a:rect l="0" t="0" r="r" b="b"/>
            <a:pathLst>
              <a:path w="21540" h="21598" fill="norm" stroke="1" extrusionOk="0">
                <a:moveTo>
                  <a:pt x="10947" y="0"/>
                </a:moveTo>
                <a:cubicBezTo>
                  <a:pt x="9740" y="0"/>
                  <a:pt x="8535" y="166"/>
                  <a:pt x="7614" y="493"/>
                </a:cubicBezTo>
                <a:cubicBezTo>
                  <a:pt x="5772" y="1146"/>
                  <a:pt x="5772" y="2204"/>
                  <a:pt x="7614" y="2857"/>
                </a:cubicBezTo>
                <a:cubicBezTo>
                  <a:pt x="9456" y="3510"/>
                  <a:pt x="12438" y="3510"/>
                  <a:pt x="14280" y="2857"/>
                </a:cubicBezTo>
                <a:cubicBezTo>
                  <a:pt x="16122" y="2204"/>
                  <a:pt x="16122" y="1146"/>
                  <a:pt x="14280" y="493"/>
                </a:cubicBezTo>
                <a:cubicBezTo>
                  <a:pt x="13359" y="166"/>
                  <a:pt x="12154" y="0"/>
                  <a:pt x="10947" y="0"/>
                </a:cubicBezTo>
                <a:close/>
                <a:moveTo>
                  <a:pt x="4914" y="3950"/>
                </a:moveTo>
                <a:cubicBezTo>
                  <a:pt x="3548" y="3926"/>
                  <a:pt x="2217" y="4110"/>
                  <a:pt x="1274" y="4457"/>
                </a:cubicBezTo>
                <a:cubicBezTo>
                  <a:pt x="391" y="4782"/>
                  <a:pt x="-60" y="5224"/>
                  <a:pt x="6" y="5671"/>
                </a:cubicBezTo>
                <a:lnTo>
                  <a:pt x="6" y="11570"/>
                </a:lnTo>
                <a:cubicBezTo>
                  <a:pt x="195" y="11855"/>
                  <a:pt x="909" y="12057"/>
                  <a:pt x="1745" y="12063"/>
                </a:cubicBezTo>
                <a:cubicBezTo>
                  <a:pt x="2627" y="12069"/>
                  <a:pt x="3403" y="11858"/>
                  <a:pt x="3585" y="11556"/>
                </a:cubicBezTo>
                <a:lnTo>
                  <a:pt x="3585" y="5964"/>
                </a:lnTo>
                <a:lnTo>
                  <a:pt x="4608" y="5978"/>
                </a:lnTo>
                <a:lnTo>
                  <a:pt x="4608" y="20877"/>
                </a:lnTo>
                <a:cubicBezTo>
                  <a:pt x="4953" y="21304"/>
                  <a:pt x="6055" y="21599"/>
                  <a:pt x="7327" y="21598"/>
                </a:cubicBezTo>
                <a:cubicBezTo>
                  <a:pt x="8581" y="21597"/>
                  <a:pt x="9692" y="21311"/>
                  <a:pt x="10047" y="20891"/>
                </a:cubicBezTo>
                <a:lnTo>
                  <a:pt x="10129" y="12599"/>
                </a:lnTo>
                <a:lnTo>
                  <a:pt x="11765" y="12599"/>
                </a:lnTo>
                <a:lnTo>
                  <a:pt x="11765" y="20820"/>
                </a:lnTo>
                <a:cubicBezTo>
                  <a:pt x="11957" y="21266"/>
                  <a:pt x="13049" y="21596"/>
                  <a:pt x="14342" y="21598"/>
                </a:cubicBezTo>
                <a:cubicBezTo>
                  <a:pt x="15643" y="21600"/>
                  <a:pt x="16764" y="21269"/>
                  <a:pt x="16959" y="20820"/>
                </a:cubicBezTo>
                <a:lnTo>
                  <a:pt x="17184" y="5935"/>
                </a:lnTo>
                <a:lnTo>
                  <a:pt x="18023" y="5957"/>
                </a:lnTo>
                <a:lnTo>
                  <a:pt x="18023" y="11420"/>
                </a:lnTo>
                <a:cubicBezTo>
                  <a:pt x="18057" y="11750"/>
                  <a:pt x="18838" y="12013"/>
                  <a:pt x="19781" y="12013"/>
                </a:cubicBezTo>
                <a:cubicBezTo>
                  <a:pt x="20716" y="12014"/>
                  <a:pt x="21494" y="11754"/>
                  <a:pt x="21540" y="11428"/>
                </a:cubicBezTo>
                <a:lnTo>
                  <a:pt x="21540" y="5350"/>
                </a:lnTo>
                <a:cubicBezTo>
                  <a:pt x="21473" y="4965"/>
                  <a:pt x="20981" y="4604"/>
                  <a:pt x="20170" y="4342"/>
                </a:cubicBezTo>
                <a:cubicBezTo>
                  <a:pt x="19448" y="4110"/>
                  <a:pt x="18513" y="3970"/>
                  <a:pt x="17532" y="3950"/>
                </a:cubicBezTo>
                <a:lnTo>
                  <a:pt x="4914" y="3950"/>
                </a:lnTo>
                <a:close/>
              </a:path>
            </a:pathLst>
          </a:custGeom>
          <a:solidFill>
            <a:srgbClr val="000000"/>
          </a:solidFill>
        </p:spPr>
        <p:txBody>
          <a:bodyPr anchor="ctr">
            <a:noAutofit/>
          </a:bodyPr>
          <a:lstStyle/>
          <a:p>
            <a:pPr>
              <a:defRPr spc="290" sz="5800"/>
            </a:pPr>
          </a:p>
        </p:txBody>
      </p:sp>
      <p:sp>
        <p:nvSpPr>
          <p:cNvPr id="303" name="Círculo"/>
          <p:cNvSpPr/>
          <p:nvPr>
            <p:ph type="body" sz="quarter" idx="31"/>
          </p:nvPr>
        </p:nvSpPr>
        <p:spPr>
          <a:xfrm>
            <a:off x="18192410" y="11025409"/>
            <a:ext cx="422276" cy="422276"/>
          </a:xfrm>
          <a:prstGeom prst="ellipse">
            <a:avLst/>
          </a:prstGeom>
          <a:solidFill>
            <a:srgbClr val="1252FD"/>
          </a:solidFill>
        </p:spPr>
        <p:txBody>
          <a:bodyPr anchor="ctr">
            <a:noAutofit/>
          </a:bodyPr>
          <a:lstStyle/>
          <a:p>
            <a:pPr/>
          </a:p>
        </p:txBody>
      </p:sp>
      <p:sp>
        <p:nvSpPr>
          <p:cNvPr id="304" name="LOREM IPSUM DOLOR"/>
          <p:cNvSpPr txBox="1"/>
          <p:nvPr>
            <p:ph type="body" sz="quarter" idx="32"/>
          </p:nvPr>
        </p:nvSpPr>
        <p:spPr>
          <a:xfrm>
            <a:off x="18776421" y="10976196"/>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305" name="Círculo"/>
          <p:cNvSpPr/>
          <p:nvPr>
            <p:ph type="body" sz="quarter" idx="33"/>
          </p:nvPr>
        </p:nvSpPr>
        <p:spPr>
          <a:xfrm>
            <a:off x="18192410" y="11692321"/>
            <a:ext cx="422276" cy="422276"/>
          </a:xfrm>
          <a:prstGeom prst="ellipse">
            <a:avLst/>
          </a:prstGeom>
          <a:solidFill>
            <a:srgbClr val="C6C4C2"/>
          </a:solidFill>
        </p:spPr>
        <p:txBody>
          <a:bodyPr anchor="ctr">
            <a:noAutofit/>
          </a:bodyPr>
          <a:lstStyle/>
          <a:p>
            <a:pPr/>
          </a:p>
        </p:txBody>
      </p:sp>
      <p:sp>
        <p:nvSpPr>
          <p:cNvPr id="306" name="LOREM IPSUM DOLOR"/>
          <p:cNvSpPr txBox="1"/>
          <p:nvPr>
            <p:ph type="body" sz="quarter" idx="34"/>
          </p:nvPr>
        </p:nvSpPr>
        <p:spPr>
          <a:xfrm>
            <a:off x="18776421" y="11643109"/>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307" name="Lorem ipsum dolor sit amet, consectetur adipiscing elit."/>
          <p:cNvSpPr txBox="1"/>
          <p:nvPr>
            <p:ph type="body" sz="quarter" idx="35"/>
          </p:nvPr>
        </p:nvSpPr>
        <p:spPr>
          <a:xfrm>
            <a:off x="6001591" y="10777068"/>
            <a:ext cx="3093958" cy="1384301"/>
          </a:xfrm>
          <a:prstGeom prst="rect">
            <a:avLst/>
          </a:prstGeom>
        </p:spPr>
        <p:txBody>
          <a:bodyPr anchor="ctr">
            <a:spAutoFit/>
          </a:bodyPr>
          <a:lstStyle>
            <a:lvl1pPr>
              <a:lnSpc>
                <a:spcPct val="120000"/>
              </a:lnSpc>
              <a:defRPr b="0" spc="0" sz="2400"/>
            </a:lvl1pPr>
          </a:lstStyle>
          <a:p>
            <a:pPr/>
            <a:r>
              <a:t>Lorem ipsum dolor sit amet, consectetur adipiscing elit.</a:t>
            </a:r>
          </a:p>
        </p:txBody>
      </p:sp>
      <p:sp>
        <p:nvSpPr>
          <p:cNvPr id="308" name="Europe Map"/>
          <p:cNvSpPr txBox="1"/>
          <p:nvPr>
            <p:ph type="body" sz="quarter" idx="36"/>
          </p:nvPr>
        </p:nvSpPr>
        <p:spPr>
          <a:xfrm>
            <a:off x="1410958" y="2113002"/>
            <a:ext cx="7742377" cy="1854895"/>
          </a:xfrm>
          <a:prstGeom prst="rect">
            <a:avLst/>
          </a:prstGeom>
        </p:spPr>
        <p:txBody>
          <a:bodyPr lIns="89296" tIns="89296" rIns="89296" bIns="89296" anchor="ctr">
            <a:noAutofit/>
          </a:bodyPr>
          <a:lstStyle/>
          <a:p>
            <a:pPr/>
            <a:r>
              <a:t>Europe Map</a:t>
            </a:r>
          </a:p>
        </p:txBody>
      </p:sp>
      <p:sp>
        <p:nvSpPr>
          <p:cNvPr id="309"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310"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Expenses ">
    <p:spTree>
      <p:nvGrpSpPr>
        <p:cNvPr id="1" name=""/>
        <p:cNvGrpSpPr/>
        <p:nvPr/>
      </p:nvGrpSpPr>
      <p:grpSpPr>
        <a:xfrm>
          <a:off x="0" y="0"/>
          <a:ext cx="0" cy="0"/>
          <a:chOff x="0" y="0"/>
          <a:chExt cx="0" cy="0"/>
        </a:xfrm>
      </p:grpSpPr>
      <p:sp>
        <p:nvSpPr>
          <p:cNvPr id="317" name="Imagen"/>
          <p:cNvSpPr/>
          <p:nvPr>
            <p:ph type="pic" idx="21"/>
          </p:nvPr>
        </p:nvSpPr>
        <p:spPr>
          <a:xfrm>
            <a:off x="11409341" y="-4981034"/>
            <a:ext cx="14111591" cy="10213076"/>
          </a:xfrm>
          <a:prstGeom prst="rect">
            <a:avLst/>
          </a:prstGeom>
        </p:spPr>
        <p:txBody>
          <a:bodyPr lIns="91439" tIns="45719" rIns="91439" bIns="45719">
            <a:noAutofit/>
          </a:bodyPr>
          <a:lstStyle/>
          <a:p>
            <a:pPr/>
          </a:p>
        </p:txBody>
      </p:sp>
      <p:sp>
        <p:nvSpPr>
          <p:cNvPr id="318" name="Figura"/>
          <p:cNvSpPr/>
          <p:nvPr>
            <p:ph type="body" sz="quarter" idx="22"/>
          </p:nvPr>
        </p:nvSpPr>
        <p:spPr>
          <a:xfrm>
            <a:off x="12155675" y="-38100"/>
            <a:ext cx="12241593" cy="4367666"/>
          </a:xfrm>
          <a:custGeom>
            <a:avLst/>
            <a:gdLst/>
            <a:ahLst/>
            <a:cxnLst>
              <a:cxn ang="0">
                <a:pos x="wd2" y="hd2"/>
              </a:cxn>
              <a:cxn ang="5400000">
                <a:pos x="wd2" y="hd2"/>
              </a:cxn>
              <a:cxn ang="10800000">
                <a:pos x="wd2" y="hd2"/>
              </a:cxn>
              <a:cxn ang="16200000">
                <a:pos x="wd2" y="hd2"/>
              </a:cxn>
            </a:cxnLst>
            <a:rect l="0" t="0" r="r" b="b"/>
            <a:pathLst>
              <a:path w="21600" h="20933" fill="norm" stroke="1" extrusionOk="0">
                <a:moveTo>
                  <a:pt x="0" y="0"/>
                </a:moveTo>
                <a:lnTo>
                  <a:pt x="21600" y="0"/>
                </a:lnTo>
                <a:lnTo>
                  <a:pt x="21600" y="18691"/>
                </a:lnTo>
                <a:cubicBezTo>
                  <a:pt x="19866" y="21128"/>
                  <a:pt x="17848" y="21600"/>
                  <a:pt x="15987" y="20002"/>
                </a:cubicBezTo>
                <a:cubicBezTo>
                  <a:pt x="13858" y="18175"/>
                  <a:pt x="12129" y="13768"/>
                  <a:pt x="9950" y="12392"/>
                </a:cubicBezTo>
                <a:cubicBezTo>
                  <a:pt x="7486" y="10836"/>
                  <a:pt x="4779" y="13385"/>
                  <a:pt x="2500" y="10230"/>
                </a:cubicBezTo>
                <a:cubicBezTo>
                  <a:pt x="1064" y="8244"/>
                  <a:pt x="116" y="4363"/>
                  <a:pt x="0" y="0"/>
                </a:cubicBezTo>
                <a:close/>
              </a:path>
            </a:pathLst>
          </a:custGeom>
          <a:gradFill>
            <a:gsLst>
              <a:gs pos="0">
                <a:srgbClr val="2494FF">
                  <a:alpha val="0"/>
                </a:srgbClr>
              </a:gs>
              <a:gs pos="100000">
                <a:srgbClr val="1E48F6">
                  <a:alpha val="51770"/>
                </a:srgbClr>
              </a:gs>
            </a:gsLst>
            <a:lin ang="11664987"/>
          </a:gradFill>
        </p:spPr>
        <p:txBody>
          <a:bodyPr anchor="ctr">
            <a:noAutofit/>
          </a:bodyPr>
          <a:lstStyle/>
          <a:p>
            <a:pPr/>
          </a:p>
        </p:txBody>
      </p:sp>
      <p:sp>
        <p:nvSpPr>
          <p:cNvPr id="319" name="Expenses"/>
          <p:cNvSpPr txBox="1"/>
          <p:nvPr>
            <p:ph type="body" sz="quarter" idx="23"/>
          </p:nvPr>
        </p:nvSpPr>
        <p:spPr>
          <a:xfrm>
            <a:off x="2382283" y="1414714"/>
            <a:ext cx="9894438" cy="1779230"/>
          </a:xfrm>
          <a:prstGeom prst="rect">
            <a:avLst/>
          </a:prstGeom>
        </p:spPr>
        <p:txBody>
          <a:bodyPr lIns="89296" tIns="89296" rIns="89296" bIns="89296" anchor="ctr">
            <a:noAutofit/>
          </a:bodyPr>
          <a:lstStyle/>
          <a:p>
            <a:pPr/>
            <a:r>
              <a:t>Expenses</a:t>
            </a:r>
          </a:p>
        </p:txBody>
      </p:sp>
      <p:sp>
        <p:nvSpPr>
          <p:cNvPr id="320" name="Línea"/>
          <p:cNvSpPr/>
          <p:nvPr/>
        </p:nvSpPr>
        <p:spPr>
          <a:xfrm>
            <a:off x="2382283" y="1244347"/>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321" name="At vero eos et accusamus et iusto odio dignissimos ducimus qui blanditiis praesentium voluptatum deleniti atque corrupti quos dolores et quas molestias excepturi sint occaecati cupiditate non provident."/>
          <p:cNvSpPr txBox="1"/>
          <p:nvPr>
            <p:ph type="body" sz="quarter" idx="24"/>
          </p:nvPr>
        </p:nvSpPr>
        <p:spPr>
          <a:xfrm>
            <a:off x="2382283" y="3592910"/>
            <a:ext cx="13048100" cy="1425830"/>
          </a:xfrm>
          <a:prstGeom prst="rect">
            <a:avLst/>
          </a:prstGeom>
        </p:spPr>
        <p:txBody>
          <a:bodyPr anchor="ctr">
            <a:spAutoFit/>
          </a:bodyPr>
          <a:lstStyle>
            <a:lvl1pPr>
              <a:lnSpc>
                <a:spcPct val="120000"/>
              </a:lnSpc>
              <a:defRPr b="0" spc="0" sz="2500"/>
            </a:lvl1pPr>
          </a:lstStyle>
          <a:p>
            <a:pPr/>
            <a:r>
              <a:t>At vero eos et accusamus et iusto odio dignissimos ducimus qui blanditiis praesentium voluptatum deleniti atque corrupti quos dolores et quas molestias excepturi sint occaecati cupiditate non provident.</a:t>
            </a:r>
          </a:p>
        </p:txBody>
      </p:sp>
      <p:sp>
        <p:nvSpPr>
          <p:cNvPr id="322"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act Us">
    <p:spTree>
      <p:nvGrpSpPr>
        <p:cNvPr id="1" name=""/>
        <p:cNvGrpSpPr/>
        <p:nvPr/>
      </p:nvGrpSpPr>
      <p:grpSpPr>
        <a:xfrm>
          <a:off x="0" y="0"/>
          <a:ext cx="0" cy="0"/>
          <a:chOff x="0" y="0"/>
          <a:chExt cx="0" cy="0"/>
        </a:xfrm>
      </p:grpSpPr>
      <p:sp>
        <p:nvSpPr>
          <p:cNvPr id="329" name="Imagen"/>
          <p:cNvSpPr/>
          <p:nvPr>
            <p:ph type="pic" idx="21"/>
          </p:nvPr>
        </p:nvSpPr>
        <p:spPr>
          <a:xfrm rot="16200000">
            <a:off x="7698033" y="-232570"/>
            <a:ext cx="24459168" cy="15056619"/>
          </a:xfrm>
          <a:prstGeom prst="rect">
            <a:avLst/>
          </a:prstGeom>
        </p:spPr>
        <p:txBody>
          <a:bodyPr lIns="91439" tIns="45719" rIns="91439" bIns="45719">
            <a:noAutofit/>
          </a:bodyPr>
          <a:lstStyle/>
          <a:p>
            <a:pPr/>
          </a:p>
        </p:txBody>
      </p:sp>
      <p:sp>
        <p:nvSpPr>
          <p:cNvPr id="330" name="Lorem ipsumas dolor sitas amet, consectetur adipiscing elit, sed do eiusmod tempor."/>
          <p:cNvSpPr txBox="1"/>
          <p:nvPr>
            <p:ph type="body" sz="quarter" idx="22"/>
          </p:nvPr>
        </p:nvSpPr>
        <p:spPr>
          <a:xfrm>
            <a:off x="1410958" y="5319110"/>
            <a:ext cx="6305818" cy="942895"/>
          </a:xfrm>
          <a:prstGeom prst="rect">
            <a:avLst/>
          </a:prstGeom>
        </p:spPr>
        <p:txBody>
          <a:bodyPr anchor="ctr">
            <a:spAutoFit/>
          </a:bodyPr>
          <a:lstStyle>
            <a:lvl1pPr>
              <a:lnSpc>
                <a:spcPct val="120000"/>
              </a:lnSpc>
              <a:defRPr b="0" spc="0" sz="2400"/>
            </a:lvl1pPr>
          </a:lstStyle>
          <a:p>
            <a:pPr/>
            <a:r>
              <a:t>Lorem ipsumas dolor sitas amet, consectetur adipiscing elit, sed do eiusmod tempor.</a:t>
            </a:r>
          </a:p>
        </p:txBody>
      </p:sp>
      <p:sp>
        <p:nvSpPr>
          <p:cNvPr id="331" name="123 Main Street Road,…"/>
          <p:cNvSpPr txBox="1"/>
          <p:nvPr>
            <p:ph type="body" sz="quarter" idx="23"/>
          </p:nvPr>
        </p:nvSpPr>
        <p:spPr>
          <a:xfrm>
            <a:off x="2873485" y="9859654"/>
            <a:ext cx="4158412" cy="942895"/>
          </a:xfrm>
          <a:prstGeom prst="rect">
            <a:avLst/>
          </a:prstGeom>
        </p:spPr>
        <p:txBody>
          <a:bodyPr anchor="ctr">
            <a:spAutoFit/>
          </a:bodyPr>
          <a:lstStyle/>
          <a:p>
            <a:pPr>
              <a:lnSpc>
                <a:spcPct val="120000"/>
              </a:lnSpc>
              <a:defRPr b="0" spc="0" sz="2400"/>
            </a:pPr>
            <a:r>
              <a:t>123 Main Street Road,</a:t>
            </a:r>
          </a:p>
          <a:p>
            <a:pPr>
              <a:lnSpc>
                <a:spcPct val="120000"/>
              </a:lnSpc>
              <a:defRPr b="0" spc="0" sz="2400"/>
            </a:pPr>
            <a:r>
              <a:t> London, UK,  IG2 16E</a:t>
            </a:r>
          </a:p>
        </p:txBody>
      </p:sp>
      <p:sp>
        <p:nvSpPr>
          <p:cNvPr id="332" name="+123 456 7890…"/>
          <p:cNvSpPr txBox="1"/>
          <p:nvPr>
            <p:ph type="body" sz="quarter" idx="24"/>
          </p:nvPr>
        </p:nvSpPr>
        <p:spPr>
          <a:xfrm>
            <a:off x="2873485" y="7187508"/>
            <a:ext cx="2578064" cy="942895"/>
          </a:xfrm>
          <a:prstGeom prst="rect">
            <a:avLst/>
          </a:prstGeom>
        </p:spPr>
        <p:txBody>
          <a:bodyPr anchor="ctr">
            <a:spAutoFit/>
          </a:bodyPr>
          <a:lstStyle/>
          <a:p>
            <a:pPr>
              <a:lnSpc>
                <a:spcPct val="120000"/>
              </a:lnSpc>
              <a:defRPr b="0" spc="0" sz="2400"/>
            </a:pPr>
            <a:r>
              <a:t>+123 456 7890</a:t>
            </a:r>
          </a:p>
          <a:p>
            <a:pPr>
              <a:lnSpc>
                <a:spcPct val="120000"/>
              </a:lnSpc>
              <a:defRPr b="0" spc="0" sz="2400"/>
            </a:pPr>
            <a:r>
              <a:t>+123 333 4444</a:t>
            </a:r>
          </a:p>
        </p:txBody>
      </p:sp>
      <p:sp>
        <p:nvSpPr>
          <p:cNvPr id="333" name="info@company.com…"/>
          <p:cNvSpPr txBox="1"/>
          <p:nvPr>
            <p:ph type="body" sz="quarter" idx="25"/>
          </p:nvPr>
        </p:nvSpPr>
        <p:spPr>
          <a:xfrm>
            <a:off x="2873485" y="8500713"/>
            <a:ext cx="3854591" cy="942895"/>
          </a:xfrm>
          <a:prstGeom prst="rect">
            <a:avLst/>
          </a:prstGeom>
        </p:spPr>
        <p:txBody>
          <a:bodyPr anchor="ctr">
            <a:spAutoFit/>
          </a:bodyPr>
          <a:lstStyle/>
          <a:p>
            <a:pPr>
              <a:lnSpc>
                <a:spcPct val="120000"/>
              </a:lnSpc>
              <a:defRPr b="0" spc="0" sz="2400"/>
            </a:pPr>
            <a:r>
              <a:t>info@company.com</a:t>
            </a:r>
          </a:p>
          <a:p>
            <a:pPr>
              <a:lnSpc>
                <a:spcPct val="120000"/>
              </a:lnSpc>
              <a:defRPr b="0" spc="0" sz="2400"/>
            </a:pPr>
            <a:r>
              <a:t>contact@company.com</a:t>
            </a:r>
          </a:p>
        </p:txBody>
      </p:sp>
      <p:sp>
        <p:nvSpPr>
          <p:cNvPr id="334" name="www.company.com"/>
          <p:cNvSpPr txBox="1"/>
          <p:nvPr>
            <p:ph type="body" sz="quarter" idx="26"/>
          </p:nvPr>
        </p:nvSpPr>
        <p:spPr>
          <a:xfrm>
            <a:off x="2873485" y="11413173"/>
            <a:ext cx="3854591" cy="508001"/>
          </a:xfrm>
          <a:prstGeom prst="rect">
            <a:avLst/>
          </a:prstGeom>
        </p:spPr>
        <p:txBody>
          <a:bodyPr anchor="ctr">
            <a:spAutoFit/>
          </a:bodyPr>
          <a:lstStyle>
            <a:lvl1pPr>
              <a:lnSpc>
                <a:spcPct val="120000"/>
              </a:lnSpc>
              <a:defRPr b="0" spc="0" sz="2400"/>
            </a:lvl1pPr>
          </a:lstStyle>
          <a:p>
            <a:pPr/>
            <a:r>
              <a:t>www.company.com</a:t>
            </a:r>
          </a:p>
        </p:txBody>
      </p:sp>
      <p:sp>
        <p:nvSpPr>
          <p:cNvPr id="335" name="Imagen"/>
          <p:cNvSpPr/>
          <p:nvPr>
            <p:ph type="pic" idx="27"/>
          </p:nvPr>
        </p:nvSpPr>
        <p:spPr>
          <a:xfrm>
            <a:off x="3159927" y="-55258"/>
            <a:ext cx="20739774" cy="13826516"/>
          </a:xfrm>
          <a:prstGeom prst="rect">
            <a:avLst/>
          </a:prstGeom>
        </p:spPr>
        <p:txBody>
          <a:bodyPr lIns="91439" tIns="45719" rIns="91439" bIns="45719">
            <a:noAutofit/>
          </a:bodyPr>
          <a:lstStyle/>
          <a:p>
            <a:pPr/>
          </a:p>
        </p:txBody>
      </p:sp>
      <p:sp>
        <p:nvSpPr>
          <p:cNvPr id="336" name="Contact Us"/>
          <p:cNvSpPr txBox="1"/>
          <p:nvPr>
            <p:ph type="body" sz="quarter" idx="28"/>
          </p:nvPr>
        </p:nvSpPr>
        <p:spPr>
          <a:xfrm>
            <a:off x="1410958" y="2113002"/>
            <a:ext cx="5131140" cy="2747253"/>
          </a:xfrm>
          <a:prstGeom prst="rect">
            <a:avLst/>
          </a:prstGeom>
        </p:spPr>
        <p:txBody>
          <a:bodyPr lIns="89296" tIns="89296" rIns="89296" bIns="89296" anchor="ctr">
            <a:noAutofit/>
          </a:bodyPr>
          <a:lstStyle/>
          <a:p>
            <a:pPr/>
            <a:r>
              <a:t>Contact Us</a:t>
            </a:r>
          </a:p>
        </p:txBody>
      </p:sp>
      <p:sp>
        <p:nvSpPr>
          <p:cNvPr id="337"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338" name="Círculo"/>
          <p:cNvSpPr/>
          <p:nvPr>
            <p:ph type="body" sz="quarter" idx="29"/>
          </p:nvPr>
        </p:nvSpPr>
        <p:spPr>
          <a:xfrm>
            <a:off x="1410958" y="7187509"/>
            <a:ext cx="942895" cy="942895"/>
          </a:xfrm>
          <a:prstGeom prst="ellipse">
            <a:avLst/>
          </a:prstGeom>
          <a:solidFill>
            <a:srgbClr val="1252FD"/>
          </a:solidFill>
        </p:spPr>
        <p:txBody>
          <a:bodyPr anchor="ctr">
            <a:noAutofit/>
          </a:bodyPr>
          <a:lstStyle/>
          <a:p>
            <a:pPr/>
          </a:p>
        </p:txBody>
      </p:sp>
      <p:sp>
        <p:nvSpPr>
          <p:cNvPr id="339" name="Círculo"/>
          <p:cNvSpPr/>
          <p:nvPr>
            <p:ph type="body" sz="quarter" idx="30"/>
          </p:nvPr>
        </p:nvSpPr>
        <p:spPr>
          <a:xfrm>
            <a:off x="1410958" y="8523582"/>
            <a:ext cx="942895" cy="942894"/>
          </a:xfrm>
          <a:prstGeom prst="ellipse">
            <a:avLst/>
          </a:prstGeom>
          <a:solidFill>
            <a:srgbClr val="1252FD"/>
          </a:solidFill>
        </p:spPr>
        <p:txBody>
          <a:bodyPr anchor="ctr">
            <a:noAutofit/>
          </a:bodyPr>
          <a:lstStyle/>
          <a:p>
            <a:pPr/>
          </a:p>
        </p:txBody>
      </p:sp>
      <p:sp>
        <p:nvSpPr>
          <p:cNvPr id="340" name="Círculo"/>
          <p:cNvSpPr/>
          <p:nvPr>
            <p:ph type="body" sz="quarter" idx="31"/>
          </p:nvPr>
        </p:nvSpPr>
        <p:spPr>
          <a:xfrm>
            <a:off x="1410958" y="9859653"/>
            <a:ext cx="942895" cy="942895"/>
          </a:xfrm>
          <a:prstGeom prst="ellipse">
            <a:avLst/>
          </a:prstGeom>
          <a:solidFill>
            <a:srgbClr val="1252FD"/>
          </a:solidFill>
        </p:spPr>
        <p:txBody>
          <a:bodyPr anchor="ctr">
            <a:noAutofit/>
          </a:bodyPr>
          <a:lstStyle/>
          <a:p>
            <a:pPr/>
          </a:p>
        </p:txBody>
      </p:sp>
      <p:sp>
        <p:nvSpPr>
          <p:cNvPr id="341" name="Círculo"/>
          <p:cNvSpPr/>
          <p:nvPr>
            <p:ph type="body" sz="quarter" idx="32"/>
          </p:nvPr>
        </p:nvSpPr>
        <p:spPr>
          <a:xfrm>
            <a:off x="1410958" y="11195726"/>
            <a:ext cx="942895" cy="942895"/>
          </a:xfrm>
          <a:prstGeom prst="ellipse">
            <a:avLst/>
          </a:prstGeom>
          <a:solidFill>
            <a:srgbClr val="1252FD"/>
          </a:solidFill>
        </p:spPr>
        <p:txBody>
          <a:bodyPr anchor="ctr">
            <a:noAutofit/>
          </a:bodyPr>
          <a:lstStyle/>
          <a:p>
            <a:pPr/>
          </a:p>
        </p:txBody>
      </p:sp>
      <p:sp>
        <p:nvSpPr>
          <p:cNvPr id="342" name="Figura"/>
          <p:cNvSpPr/>
          <p:nvPr>
            <p:ph type="body" sz="quarter" idx="33"/>
          </p:nvPr>
        </p:nvSpPr>
        <p:spPr>
          <a:xfrm>
            <a:off x="1666505" y="10051701"/>
            <a:ext cx="406401" cy="55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10800"/>
                </a:moveTo>
                <a:cubicBezTo>
                  <a:pt x="8563" y="10800"/>
                  <a:pt x="6750" y="9481"/>
                  <a:pt x="6750" y="7855"/>
                </a:cubicBezTo>
                <a:cubicBezTo>
                  <a:pt x="6750" y="6228"/>
                  <a:pt x="8563" y="4909"/>
                  <a:pt x="10800" y="4909"/>
                </a:cubicBezTo>
                <a:cubicBezTo>
                  <a:pt x="13037" y="4909"/>
                  <a:pt x="14850" y="6228"/>
                  <a:pt x="14850" y="7855"/>
                </a:cubicBezTo>
                <a:cubicBezTo>
                  <a:pt x="14850" y="9481"/>
                  <a:pt x="13037" y="10800"/>
                  <a:pt x="10800" y="10800"/>
                </a:cubicBezTo>
                <a:moveTo>
                  <a:pt x="10800" y="3927"/>
                </a:moveTo>
                <a:cubicBezTo>
                  <a:pt x="7817" y="3927"/>
                  <a:pt x="5400" y="5686"/>
                  <a:pt x="5400" y="7855"/>
                </a:cubicBezTo>
                <a:cubicBezTo>
                  <a:pt x="5400" y="10023"/>
                  <a:pt x="7817" y="11782"/>
                  <a:pt x="10800" y="11782"/>
                </a:cubicBezTo>
                <a:cubicBezTo>
                  <a:pt x="13783" y="11782"/>
                  <a:pt x="16200" y="10023"/>
                  <a:pt x="16200" y="7855"/>
                </a:cubicBezTo>
                <a:cubicBezTo>
                  <a:pt x="16200" y="5686"/>
                  <a:pt x="13783" y="3927"/>
                  <a:pt x="10800" y="3927"/>
                </a:cubicBezTo>
                <a:moveTo>
                  <a:pt x="10800" y="20127"/>
                </a:moveTo>
                <a:cubicBezTo>
                  <a:pt x="10800" y="20127"/>
                  <a:pt x="1350" y="13745"/>
                  <a:pt x="1350" y="7855"/>
                </a:cubicBezTo>
                <a:cubicBezTo>
                  <a:pt x="1350" y="4059"/>
                  <a:pt x="5581" y="982"/>
                  <a:pt x="10800" y="982"/>
                </a:cubicBezTo>
                <a:cubicBezTo>
                  <a:pt x="16019" y="982"/>
                  <a:pt x="20250" y="4059"/>
                  <a:pt x="20250" y="7855"/>
                </a:cubicBezTo>
                <a:cubicBezTo>
                  <a:pt x="20250" y="13745"/>
                  <a:pt x="10800" y="20127"/>
                  <a:pt x="10800" y="20127"/>
                </a:cubicBezTo>
                <a:moveTo>
                  <a:pt x="10800" y="0"/>
                </a:moveTo>
                <a:cubicBezTo>
                  <a:pt x="4836" y="0"/>
                  <a:pt x="0" y="3517"/>
                  <a:pt x="0" y="7855"/>
                </a:cubicBezTo>
                <a:cubicBezTo>
                  <a:pt x="0" y="14236"/>
                  <a:pt x="10800" y="21600"/>
                  <a:pt x="10800" y="21600"/>
                </a:cubicBezTo>
                <a:cubicBezTo>
                  <a:pt x="10800" y="21600"/>
                  <a:pt x="21600" y="14236"/>
                  <a:pt x="21600" y="7855"/>
                </a:cubicBezTo>
                <a:cubicBezTo>
                  <a:pt x="21600" y="3517"/>
                  <a:pt x="16764" y="0"/>
                  <a:pt x="10800" y="0"/>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3" name="Figura"/>
          <p:cNvSpPr/>
          <p:nvPr>
            <p:ph type="body" sz="quarter" idx="34"/>
          </p:nvPr>
        </p:nvSpPr>
        <p:spPr>
          <a:xfrm>
            <a:off x="1603005" y="11387773"/>
            <a:ext cx="558801" cy="55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850" y="17620"/>
                </a:moveTo>
                <a:cubicBezTo>
                  <a:pt x="17270" y="17122"/>
                  <a:pt x="16604" y="16682"/>
                  <a:pt x="15855" y="16324"/>
                </a:cubicBezTo>
                <a:cubicBezTo>
                  <a:pt x="15868" y="16284"/>
                  <a:pt x="15882" y="16244"/>
                  <a:pt x="15896" y="16203"/>
                </a:cubicBezTo>
                <a:cubicBezTo>
                  <a:pt x="16131" y="15456"/>
                  <a:pt x="16320" y="14656"/>
                  <a:pt x="16454" y="13811"/>
                </a:cubicBezTo>
                <a:cubicBezTo>
                  <a:pt x="16471" y="13704"/>
                  <a:pt x="16484" y="13596"/>
                  <a:pt x="16499" y="13488"/>
                </a:cubicBezTo>
                <a:cubicBezTo>
                  <a:pt x="16544" y="13166"/>
                  <a:pt x="16581" y="12839"/>
                  <a:pt x="16610" y="12507"/>
                </a:cubicBezTo>
                <a:cubicBezTo>
                  <a:pt x="16621" y="12383"/>
                  <a:pt x="16632" y="12260"/>
                  <a:pt x="16641" y="12135"/>
                </a:cubicBezTo>
                <a:cubicBezTo>
                  <a:pt x="16660" y="11858"/>
                  <a:pt x="16664" y="11574"/>
                  <a:pt x="16673" y="11291"/>
                </a:cubicBezTo>
                <a:lnTo>
                  <a:pt x="20598" y="11291"/>
                </a:lnTo>
                <a:cubicBezTo>
                  <a:pt x="20476" y="13747"/>
                  <a:pt x="19450" y="15962"/>
                  <a:pt x="17850" y="17620"/>
                </a:cubicBezTo>
                <a:moveTo>
                  <a:pt x="13714" y="20178"/>
                </a:moveTo>
                <a:cubicBezTo>
                  <a:pt x="13925" y="19957"/>
                  <a:pt x="14127" y="19710"/>
                  <a:pt x="14321" y="19444"/>
                </a:cubicBezTo>
                <a:cubicBezTo>
                  <a:pt x="14339" y="19419"/>
                  <a:pt x="14357" y="19394"/>
                  <a:pt x="14375" y="19369"/>
                </a:cubicBezTo>
                <a:cubicBezTo>
                  <a:pt x="14764" y="18822"/>
                  <a:pt x="15116" y="18192"/>
                  <a:pt x="15420" y="17488"/>
                </a:cubicBezTo>
                <a:cubicBezTo>
                  <a:pt x="15436" y="17450"/>
                  <a:pt x="15451" y="17410"/>
                  <a:pt x="15467" y="17372"/>
                </a:cubicBezTo>
                <a:cubicBezTo>
                  <a:pt x="15485" y="17329"/>
                  <a:pt x="15499" y="17282"/>
                  <a:pt x="15517" y="17239"/>
                </a:cubicBezTo>
                <a:cubicBezTo>
                  <a:pt x="16123" y="17535"/>
                  <a:pt x="16665" y="17890"/>
                  <a:pt x="17142" y="18285"/>
                </a:cubicBezTo>
                <a:cubicBezTo>
                  <a:pt x="16149" y="19129"/>
                  <a:pt x="14989" y="19782"/>
                  <a:pt x="13714" y="20178"/>
                </a:cubicBezTo>
                <a:moveTo>
                  <a:pt x="11291" y="20569"/>
                </a:moveTo>
                <a:lnTo>
                  <a:pt x="11291" y="16221"/>
                </a:lnTo>
                <a:cubicBezTo>
                  <a:pt x="12498" y="16271"/>
                  <a:pt x="13638" y="16493"/>
                  <a:pt x="14652" y="16869"/>
                </a:cubicBezTo>
                <a:cubicBezTo>
                  <a:pt x="13850" y="18909"/>
                  <a:pt x="12654" y="20298"/>
                  <a:pt x="11291" y="20569"/>
                </a:cubicBezTo>
                <a:moveTo>
                  <a:pt x="11291" y="11291"/>
                </a:moveTo>
                <a:lnTo>
                  <a:pt x="15697" y="11291"/>
                </a:lnTo>
                <a:cubicBezTo>
                  <a:pt x="15655" y="12995"/>
                  <a:pt x="15392" y="14581"/>
                  <a:pt x="14971" y="15948"/>
                </a:cubicBezTo>
                <a:cubicBezTo>
                  <a:pt x="13855" y="15534"/>
                  <a:pt x="12608" y="15291"/>
                  <a:pt x="11291" y="15240"/>
                </a:cubicBezTo>
                <a:cubicBezTo>
                  <a:pt x="11291" y="15240"/>
                  <a:pt x="11291" y="11291"/>
                  <a:pt x="11291" y="11291"/>
                </a:cubicBezTo>
                <a:close/>
                <a:moveTo>
                  <a:pt x="11291" y="6360"/>
                </a:moveTo>
                <a:cubicBezTo>
                  <a:pt x="12608" y="6309"/>
                  <a:pt x="13855" y="6066"/>
                  <a:pt x="14971" y="5652"/>
                </a:cubicBezTo>
                <a:cubicBezTo>
                  <a:pt x="15392" y="7019"/>
                  <a:pt x="15655" y="8605"/>
                  <a:pt x="15697" y="10309"/>
                </a:cubicBezTo>
                <a:lnTo>
                  <a:pt x="11291" y="10309"/>
                </a:lnTo>
                <a:cubicBezTo>
                  <a:pt x="11291" y="10309"/>
                  <a:pt x="11291" y="6360"/>
                  <a:pt x="11291" y="6360"/>
                </a:cubicBezTo>
                <a:close/>
                <a:moveTo>
                  <a:pt x="11291" y="1031"/>
                </a:moveTo>
                <a:cubicBezTo>
                  <a:pt x="12654" y="1302"/>
                  <a:pt x="13850" y="2691"/>
                  <a:pt x="14652" y="4731"/>
                </a:cubicBezTo>
                <a:cubicBezTo>
                  <a:pt x="13638" y="5107"/>
                  <a:pt x="12498" y="5329"/>
                  <a:pt x="11291" y="5379"/>
                </a:cubicBezTo>
                <a:cubicBezTo>
                  <a:pt x="11291" y="5379"/>
                  <a:pt x="11291" y="1031"/>
                  <a:pt x="11291" y="1031"/>
                </a:cubicBezTo>
                <a:close/>
                <a:moveTo>
                  <a:pt x="17142" y="3315"/>
                </a:moveTo>
                <a:cubicBezTo>
                  <a:pt x="16665" y="3711"/>
                  <a:pt x="16123" y="4065"/>
                  <a:pt x="15517" y="4361"/>
                </a:cubicBezTo>
                <a:cubicBezTo>
                  <a:pt x="15499" y="4318"/>
                  <a:pt x="15485" y="4271"/>
                  <a:pt x="15467" y="4229"/>
                </a:cubicBezTo>
                <a:cubicBezTo>
                  <a:pt x="15451" y="4190"/>
                  <a:pt x="15436" y="4151"/>
                  <a:pt x="15420" y="4112"/>
                </a:cubicBezTo>
                <a:cubicBezTo>
                  <a:pt x="15116" y="3408"/>
                  <a:pt x="14764" y="2778"/>
                  <a:pt x="14375" y="2231"/>
                </a:cubicBezTo>
                <a:cubicBezTo>
                  <a:pt x="14357" y="2206"/>
                  <a:pt x="14339" y="2181"/>
                  <a:pt x="14321" y="2156"/>
                </a:cubicBezTo>
                <a:cubicBezTo>
                  <a:pt x="14127" y="1890"/>
                  <a:pt x="13925" y="1643"/>
                  <a:pt x="13714" y="1422"/>
                </a:cubicBezTo>
                <a:cubicBezTo>
                  <a:pt x="14989" y="1818"/>
                  <a:pt x="16149" y="2471"/>
                  <a:pt x="17142" y="3315"/>
                </a:cubicBezTo>
                <a:moveTo>
                  <a:pt x="20598" y="10309"/>
                </a:moveTo>
                <a:lnTo>
                  <a:pt x="16673" y="10309"/>
                </a:lnTo>
                <a:cubicBezTo>
                  <a:pt x="16664" y="10027"/>
                  <a:pt x="16660" y="9742"/>
                  <a:pt x="16641" y="9465"/>
                </a:cubicBezTo>
                <a:cubicBezTo>
                  <a:pt x="16632" y="9340"/>
                  <a:pt x="16621" y="9217"/>
                  <a:pt x="16610" y="9093"/>
                </a:cubicBezTo>
                <a:cubicBezTo>
                  <a:pt x="16581" y="8761"/>
                  <a:pt x="16544" y="8434"/>
                  <a:pt x="16499" y="8112"/>
                </a:cubicBezTo>
                <a:cubicBezTo>
                  <a:pt x="16484" y="8005"/>
                  <a:pt x="16471" y="7896"/>
                  <a:pt x="16454" y="7789"/>
                </a:cubicBezTo>
                <a:cubicBezTo>
                  <a:pt x="16320" y="6944"/>
                  <a:pt x="16131" y="6144"/>
                  <a:pt x="15896" y="5397"/>
                </a:cubicBezTo>
                <a:cubicBezTo>
                  <a:pt x="15882" y="5357"/>
                  <a:pt x="15868" y="5317"/>
                  <a:pt x="15855" y="5276"/>
                </a:cubicBezTo>
                <a:cubicBezTo>
                  <a:pt x="16604" y="4918"/>
                  <a:pt x="17270" y="4478"/>
                  <a:pt x="17850" y="3981"/>
                </a:cubicBezTo>
                <a:cubicBezTo>
                  <a:pt x="19450" y="5638"/>
                  <a:pt x="20476" y="7853"/>
                  <a:pt x="20598" y="10309"/>
                </a:cubicBezTo>
                <a:moveTo>
                  <a:pt x="10309" y="5379"/>
                </a:moveTo>
                <a:cubicBezTo>
                  <a:pt x="9101" y="5329"/>
                  <a:pt x="7961" y="5107"/>
                  <a:pt x="6947" y="4731"/>
                </a:cubicBezTo>
                <a:cubicBezTo>
                  <a:pt x="7749" y="2691"/>
                  <a:pt x="8945" y="1302"/>
                  <a:pt x="10309" y="1031"/>
                </a:cubicBezTo>
                <a:cubicBezTo>
                  <a:pt x="10309" y="1031"/>
                  <a:pt x="10309" y="5379"/>
                  <a:pt x="10309" y="5379"/>
                </a:cubicBezTo>
                <a:close/>
                <a:moveTo>
                  <a:pt x="10309" y="10309"/>
                </a:moveTo>
                <a:lnTo>
                  <a:pt x="5903" y="10309"/>
                </a:lnTo>
                <a:cubicBezTo>
                  <a:pt x="5945" y="8605"/>
                  <a:pt x="6207" y="7019"/>
                  <a:pt x="6629" y="5652"/>
                </a:cubicBezTo>
                <a:cubicBezTo>
                  <a:pt x="7745" y="6066"/>
                  <a:pt x="8991" y="6309"/>
                  <a:pt x="10309" y="6360"/>
                </a:cubicBezTo>
                <a:cubicBezTo>
                  <a:pt x="10309" y="6360"/>
                  <a:pt x="10309" y="10309"/>
                  <a:pt x="10309" y="10309"/>
                </a:cubicBezTo>
                <a:close/>
                <a:moveTo>
                  <a:pt x="10309" y="15240"/>
                </a:moveTo>
                <a:cubicBezTo>
                  <a:pt x="8991" y="15291"/>
                  <a:pt x="7745" y="15534"/>
                  <a:pt x="6629" y="15948"/>
                </a:cubicBezTo>
                <a:cubicBezTo>
                  <a:pt x="6207" y="14581"/>
                  <a:pt x="5945" y="12995"/>
                  <a:pt x="5903" y="11291"/>
                </a:cubicBezTo>
                <a:lnTo>
                  <a:pt x="10309" y="11291"/>
                </a:lnTo>
                <a:cubicBezTo>
                  <a:pt x="10309" y="11291"/>
                  <a:pt x="10309" y="15240"/>
                  <a:pt x="10309" y="15240"/>
                </a:cubicBezTo>
                <a:close/>
                <a:moveTo>
                  <a:pt x="10309" y="20569"/>
                </a:moveTo>
                <a:cubicBezTo>
                  <a:pt x="8945" y="20298"/>
                  <a:pt x="7749" y="18909"/>
                  <a:pt x="6947" y="16869"/>
                </a:cubicBezTo>
                <a:cubicBezTo>
                  <a:pt x="7961" y="16493"/>
                  <a:pt x="9101" y="16271"/>
                  <a:pt x="10309" y="16221"/>
                </a:cubicBezTo>
                <a:cubicBezTo>
                  <a:pt x="10309" y="16221"/>
                  <a:pt x="10309" y="20569"/>
                  <a:pt x="10309" y="20569"/>
                </a:cubicBezTo>
                <a:close/>
                <a:moveTo>
                  <a:pt x="4458" y="18285"/>
                </a:moveTo>
                <a:cubicBezTo>
                  <a:pt x="4934" y="17890"/>
                  <a:pt x="5476" y="17535"/>
                  <a:pt x="6083" y="17239"/>
                </a:cubicBezTo>
                <a:cubicBezTo>
                  <a:pt x="6100" y="17282"/>
                  <a:pt x="6115" y="17329"/>
                  <a:pt x="6132" y="17372"/>
                </a:cubicBezTo>
                <a:cubicBezTo>
                  <a:pt x="6149" y="17410"/>
                  <a:pt x="6163" y="17450"/>
                  <a:pt x="6180" y="17488"/>
                </a:cubicBezTo>
                <a:cubicBezTo>
                  <a:pt x="6484" y="18192"/>
                  <a:pt x="6835" y="18822"/>
                  <a:pt x="7224" y="19369"/>
                </a:cubicBezTo>
                <a:cubicBezTo>
                  <a:pt x="7242" y="19394"/>
                  <a:pt x="7261" y="19419"/>
                  <a:pt x="7279" y="19444"/>
                </a:cubicBezTo>
                <a:cubicBezTo>
                  <a:pt x="7472" y="19710"/>
                  <a:pt x="7674" y="19957"/>
                  <a:pt x="7886" y="20178"/>
                </a:cubicBezTo>
                <a:cubicBezTo>
                  <a:pt x="6610" y="19782"/>
                  <a:pt x="5451" y="19129"/>
                  <a:pt x="4458" y="18285"/>
                </a:cubicBezTo>
                <a:moveTo>
                  <a:pt x="1002" y="11291"/>
                </a:moveTo>
                <a:lnTo>
                  <a:pt x="4927" y="11291"/>
                </a:lnTo>
                <a:cubicBezTo>
                  <a:pt x="4935" y="11574"/>
                  <a:pt x="4940" y="11858"/>
                  <a:pt x="4958" y="12135"/>
                </a:cubicBezTo>
                <a:cubicBezTo>
                  <a:pt x="4967" y="12260"/>
                  <a:pt x="4979" y="12383"/>
                  <a:pt x="4989" y="12507"/>
                </a:cubicBezTo>
                <a:cubicBezTo>
                  <a:pt x="5018" y="12839"/>
                  <a:pt x="5055" y="13166"/>
                  <a:pt x="5100" y="13488"/>
                </a:cubicBezTo>
                <a:cubicBezTo>
                  <a:pt x="5116" y="13596"/>
                  <a:pt x="5129" y="13704"/>
                  <a:pt x="5146" y="13811"/>
                </a:cubicBezTo>
                <a:cubicBezTo>
                  <a:pt x="5280" y="14656"/>
                  <a:pt x="5468" y="15456"/>
                  <a:pt x="5704" y="16203"/>
                </a:cubicBezTo>
                <a:cubicBezTo>
                  <a:pt x="5718" y="16244"/>
                  <a:pt x="5731" y="16284"/>
                  <a:pt x="5744" y="16324"/>
                </a:cubicBezTo>
                <a:cubicBezTo>
                  <a:pt x="4996" y="16682"/>
                  <a:pt x="4330" y="17122"/>
                  <a:pt x="3749" y="17620"/>
                </a:cubicBezTo>
                <a:cubicBezTo>
                  <a:pt x="2150" y="15962"/>
                  <a:pt x="1123" y="13747"/>
                  <a:pt x="1002" y="11291"/>
                </a:cubicBezTo>
                <a:moveTo>
                  <a:pt x="3749" y="3981"/>
                </a:moveTo>
                <a:cubicBezTo>
                  <a:pt x="4330" y="4478"/>
                  <a:pt x="4996" y="4918"/>
                  <a:pt x="5744" y="5276"/>
                </a:cubicBezTo>
                <a:cubicBezTo>
                  <a:pt x="5731" y="5317"/>
                  <a:pt x="5718" y="5357"/>
                  <a:pt x="5704" y="5397"/>
                </a:cubicBezTo>
                <a:cubicBezTo>
                  <a:pt x="5469" y="6144"/>
                  <a:pt x="5280" y="6944"/>
                  <a:pt x="5146" y="7789"/>
                </a:cubicBezTo>
                <a:cubicBezTo>
                  <a:pt x="5129" y="7896"/>
                  <a:pt x="5116" y="8005"/>
                  <a:pt x="5100" y="8112"/>
                </a:cubicBezTo>
                <a:cubicBezTo>
                  <a:pt x="5055" y="8434"/>
                  <a:pt x="5018" y="8761"/>
                  <a:pt x="4989" y="9093"/>
                </a:cubicBezTo>
                <a:cubicBezTo>
                  <a:pt x="4979" y="9217"/>
                  <a:pt x="4967" y="9340"/>
                  <a:pt x="4958" y="9465"/>
                </a:cubicBezTo>
                <a:cubicBezTo>
                  <a:pt x="4940" y="9742"/>
                  <a:pt x="4935" y="10027"/>
                  <a:pt x="4927" y="10309"/>
                </a:cubicBezTo>
                <a:lnTo>
                  <a:pt x="1002" y="10309"/>
                </a:lnTo>
                <a:cubicBezTo>
                  <a:pt x="1123" y="7853"/>
                  <a:pt x="2150" y="5638"/>
                  <a:pt x="3749" y="3981"/>
                </a:cubicBezTo>
                <a:moveTo>
                  <a:pt x="7886" y="1422"/>
                </a:moveTo>
                <a:cubicBezTo>
                  <a:pt x="7674" y="1643"/>
                  <a:pt x="7472" y="1890"/>
                  <a:pt x="7279" y="2156"/>
                </a:cubicBezTo>
                <a:cubicBezTo>
                  <a:pt x="7261" y="2181"/>
                  <a:pt x="7242" y="2206"/>
                  <a:pt x="7224" y="2231"/>
                </a:cubicBezTo>
                <a:cubicBezTo>
                  <a:pt x="6835" y="2778"/>
                  <a:pt x="6484" y="3408"/>
                  <a:pt x="6180" y="4112"/>
                </a:cubicBezTo>
                <a:cubicBezTo>
                  <a:pt x="6163" y="4151"/>
                  <a:pt x="6149" y="4190"/>
                  <a:pt x="6132" y="4229"/>
                </a:cubicBezTo>
                <a:cubicBezTo>
                  <a:pt x="6115" y="4271"/>
                  <a:pt x="6100" y="4318"/>
                  <a:pt x="6083" y="4361"/>
                </a:cubicBezTo>
                <a:cubicBezTo>
                  <a:pt x="5476" y="4065"/>
                  <a:pt x="4934" y="3711"/>
                  <a:pt x="4458" y="3315"/>
                </a:cubicBezTo>
                <a:cubicBezTo>
                  <a:pt x="5451" y="2471"/>
                  <a:pt x="6610" y="1818"/>
                  <a:pt x="7886" y="1422"/>
                </a:cubicBezTo>
                <a:moveTo>
                  <a:pt x="10800" y="0"/>
                </a:moveTo>
                <a:cubicBezTo>
                  <a:pt x="4835" y="0"/>
                  <a:pt x="0" y="4835"/>
                  <a:pt x="0" y="10800"/>
                </a:cubicBezTo>
                <a:cubicBezTo>
                  <a:pt x="0" y="16765"/>
                  <a:pt x="4835" y="21600"/>
                  <a:pt x="10800" y="21600"/>
                </a:cubicBezTo>
                <a:cubicBezTo>
                  <a:pt x="16764" y="21600"/>
                  <a:pt x="21600" y="16765"/>
                  <a:pt x="21600" y="10800"/>
                </a:cubicBezTo>
                <a:cubicBezTo>
                  <a:pt x="21600" y="4835"/>
                  <a:pt x="16764" y="0"/>
                  <a:pt x="10800" y="0"/>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4" name="Figura"/>
          <p:cNvSpPr/>
          <p:nvPr>
            <p:ph type="body" sz="quarter" idx="35"/>
          </p:nvPr>
        </p:nvSpPr>
        <p:spPr>
          <a:xfrm>
            <a:off x="1590168" y="8715578"/>
            <a:ext cx="559074" cy="55885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375" y="14735"/>
                </a:moveTo>
                <a:cubicBezTo>
                  <a:pt x="12008" y="15178"/>
                  <a:pt x="11621" y="15531"/>
                  <a:pt x="11226" y="15783"/>
                </a:cubicBezTo>
                <a:cubicBezTo>
                  <a:pt x="10834" y="16035"/>
                  <a:pt x="10421" y="16209"/>
                  <a:pt x="10002" y="16302"/>
                </a:cubicBezTo>
                <a:cubicBezTo>
                  <a:pt x="9027" y="16517"/>
                  <a:pt x="8105" y="16493"/>
                  <a:pt x="7342" y="16179"/>
                </a:cubicBezTo>
                <a:cubicBezTo>
                  <a:pt x="6912" y="16003"/>
                  <a:pt x="6537" y="15755"/>
                  <a:pt x="6227" y="15442"/>
                </a:cubicBezTo>
                <a:cubicBezTo>
                  <a:pt x="5915" y="15129"/>
                  <a:pt x="5669" y="14758"/>
                  <a:pt x="5493" y="14340"/>
                </a:cubicBezTo>
                <a:cubicBezTo>
                  <a:pt x="5317" y="13924"/>
                  <a:pt x="5228" y="13459"/>
                  <a:pt x="5228" y="12958"/>
                </a:cubicBezTo>
                <a:cubicBezTo>
                  <a:pt x="5228" y="12161"/>
                  <a:pt x="5386" y="11302"/>
                  <a:pt x="5698" y="10406"/>
                </a:cubicBezTo>
                <a:cubicBezTo>
                  <a:pt x="6010" y="9509"/>
                  <a:pt x="6454" y="8665"/>
                  <a:pt x="7018" y="7900"/>
                </a:cubicBezTo>
                <a:cubicBezTo>
                  <a:pt x="7579" y="7140"/>
                  <a:pt x="8265" y="6498"/>
                  <a:pt x="9058" y="5993"/>
                </a:cubicBezTo>
                <a:cubicBezTo>
                  <a:pt x="9839" y="5496"/>
                  <a:pt x="10706" y="5245"/>
                  <a:pt x="11636" y="5245"/>
                </a:cubicBezTo>
                <a:cubicBezTo>
                  <a:pt x="12014" y="5245"/>
                  <a:pt x="12413" y="5288"/>
                  <a:pt x="12821" y="5373"/>
                </a:cubicBezTo>
                <a:cubicBezTo>
                  <a:pt x="13224" y="5457"/>
                  <a:pt x="13613" y="5599"/>
                  <a:pt x="13978" y="5795"/>
                </a:cubicBezTo>
                <a:cubicBezTo>
                  <a:pt x="14337" y="5989"/>
                  <a:pt x="14658" y="6246"/>
                  <a:pt x="14931" y="6561"/>
                </a:cubicBezTo>
                <a:cubicBezTo>
                  <a:pt x="15189" y="6858"/>
                  <a:pt x="15389" y="7238"/>
                  <a:pt x="15526" y="7692"/>
                </a:cubicBezTo>
                <a:lnTo>
                  <a:pt x="13353" y="13035"/>
                </a:lnTo>
                <a:cubicBezTo>
                  <a:pt x="13072" y="13720"/>
                  <a:pt x="12743" y="14292"/>
                  <a:pt x="12375" y="14735"/>
                </a:cubicBezTo>
                <a:moveTo>
                  <a:pt x="20215" y="16108"/>
                </a:moveTo>
                <a:cubicBezTo>
                  <a:pt x="19749" y="16741"/>
                  <a:pt x="19196" y="17344"/>
                  <a:pt x="18569" y="17900"/>
                </a:cubicBezTo>
                <a:cubicBezTo>
                  <a:pt x="17943" y="18456"/>
                  <a:pt x="17242" y="18946"/>
                  <a:pt x="16484" y="19359"/>
                </a:cubicBezTo>
                <a:cubicBezTo>
                  <a:pt x="15729" y="19770"/>
                  <a:pt x="14914" y="20096"/>
                  <a:pt x="14064" y="20327"/>
                </a:cubicBezTo>
                <a:cubicBezTo>
                  <a:pt x="13217" y="20556"/>
                  <a:pt x="12316" y="20673"/>
                  <a:pt x="11388" y="20673"/>
                </a:cubicBezTo>
                <a:cubicBezTo>
                  <a:pt x="9991" y="20673"/>
                  <a:pt x="8647" y="20458"/>
                  <a:pt x="7393" y="20036"/>
                </a:cubicBezTo>
                <a:cubicBezTo>
                  <a:pt x="6143" y="19615"/>
                  <a:pt x="5029" y="18981"/>
                  <a:pt x="4083" y="18149"/>
                </a:cubicBezTo>
                <a:cubicBezTo>
                  <a:pt x="3138" y="17320"/>
                  <a:pt x="2378" y="16274"/>
                  <a:pt x="1823" y="15041"/>
                </a:cubicBezTo>
                <a:cubicBezTo>
                  <a:pt x="1269" y="13809"/>
                  <a:pt x="989" y="12357"/>
                  <a:pt x="989" y="10727"/>
                </a:cubicBezTo>
                <a:cubicBezTo>
                  <a:pt x="989" y="9370"/>
                  <a:pt x="1254" y="8086"/>
                  <a:pt x="1777" y="6911"/>
                </a:cubicBezTo>
                <a:cubicBezTo>
                  <a:pt x="2301" y="5736"/>
                  <a:pt x="3037" y="4693"/>
                  <a:pt x="3964" y="3814"/>
                </a:cubicBezTo>
                <a:cubicBezTo>
                  <a:pt x="4892" y="2933"/>
                  <a:pt x="6002" y="2230"/>
                  <a:pt x="7264" y="1722"/>
                </a:cubicBezTo>
                <a:cubicBezTo>
                  <a:pt x="8526" y="1215"/>
                  <a:pt x="9914" y="958"/>
                  <a:pt x="11388" y="958"/>
                </a:cubicBezTo>
                <a:cubicBezTo>
                  <a:pt x="12700" y="958"/>
                  <a:pt x="13940" y="1156"/>
                  <a:pt x="15072" y="1549"/>
                </a:cubicBezTo>
                <a:cubicBezTo>
                  <a:pt x="16200" y="1942"/>
                  <a:pt x="17185" y="2497"/>
                  <a:pt x="17998" y="3203"/>
                </a:cubicBezTo>
                <a:cubicBezTo>
                  <a:pt x="18809" y="3906"/>
                  <a:pt x="19455" y="4765"/>
                  <a:pt x="19917" y="5754"/>
                </a:cubicBezTo>
                <a:cubicBezTo>
                  <a:pt x="20377" y="6743"/>
                  <a:pt x="20611" y="7843"/>
                  <a:pt x="20611" y="9023"/>
                </a:cubicBezTo>
                <a:cubicBezTo>
                  <a:pt x="20611" y="10070"/>
                  <a:pt x="20418" y="11059"/>
                  <a:pt x="20038" y="11962"/>
                </a:cubicBezTo>
                <a:cubicBezTo>
                  <a:pt x="19656" y="12869"/>
                  <a:pt x="19171" y="13663"/>
                  <a:pt x="18598" y="14320"/>
                </a:cubicBezTo>
                <a:cubicBezTo>
                  <a:pt x="18028" y="14976"/>
                  <a:pt x="17393" y="15502"/>
                  <a:pt x="16714" y="15880"/>
                </a:cubicBezTo>
                <a:cubicBezTo>
                  <a:pt x="16044" y="16255"/>
                  <a:pt x="15398" y="16444"/>
                  <a:pt x="14792" y="16444"/>
                </a:cubicBezTo>
                <a:cubicBezTo>
                  <a:pt x="14424" y="16444"/>
                  <a:pt x="14151" y="16374"/>
                  <a:pt x="13980" y="16235"/>
                </a:cubicBezTo>
                <a:cubicBezTo>
                  <a:pt x="13810" y="16098"/>
                  <a:pt x="13710" y="15916"/>
                  <a:pt x="13675" y="15677"/>
                </a:cubicBezTo>
                <a:cubicBezTo>
                  <a:pt x="13638" y="15420"/>
                  <a:pt x="13667" y="15109"/>
                  <a:pt x="13764" y="14754"/>
                </a:cubicBezTo>
                <a:cubicBezTo>
                  <a:pt x="13864" y="14385"/>
                  <a:pt x="14007" y="13983"/>
                  <a:pt x="14190" y="13556"/>
                </a:cubicBezTo>
                <a:lnTo>
                  <a:pt x="17729" y="4845"/>
                </a:lnTo>
                <a:lnTo>
                  <a:pt x="16677" y="4845"/>
                </a:lnTo>
                <a:lnTo>
                  <a:pt x="16026" y="6544"/>
                </a:lnTo>
                <a:cubicBezTo>
                  <a:pt x="15715" y="5890"/>
                  <a:pt x="15207" y="5363"/>
                  <a:pt x="14512" y="4972"/>
                </a:cubicBezTo>
                <a:cubicBezTo>
                  <a:pt x="13703" y="4517"/>
                  <a:pt x="12777" y="4287"/>
                  <a:pt x="11759" y="4287"/>
                </a:cubicBezTo>
                <a:cubicBezTo>
                  <a:pt x="10637" y="4287"/>
                  <a:pt x="9596" y="4568"/>
                  <a:pt x="8663" y="5121"/>
                </a:cubicBezTo>
                <a:cubicBezTo>
                  <a:pt x="7739" y="5669"/>
                  <a:pt x="6940" y="6381"/>
                  <a:pt x="6289" y="7238"/>
                </a:cubicBezTo>
                <a:cubicBezTo>
                  <a:pt x="5641" y="8091"/>
                  <a:pt x="5132" y="9032"/>
                  <a:pt x="4777" y="10034"/>
                </a:cubicBezTo>
                <a:cubicBezTo>
                  <a:pt x="4420" y="11037"/>
                  <a:pt x="4240" y="12021"/>
                  <a:pt x="4240" y="12958"/>
                </a:cubicBezTo>
                <a:cubicBezTo>
                  <a:pt x="4240" y="13568"/>
                  <a:pt x="4354" y="14151"/>
                  <a:pt x="4579" y="14689"/>
                </a:cubicBezTo>
                <a:cubicBezTo>
                  <a:pt x="4804" y="15227"/>
                  <a:pt x="5113" y="15701"/>
                  <a:pt x="5499" y="16097"/>
                </a:cubicBezTo>
                <a:cubicBezTo>
                  <a:pt x="5887" y="16495"/>
                  <a:pt x="6354" y="16815"/>
                  <a:pt x="6889" y="17048"/>
                </a:cubicBezTo>
                <a:cubicBezTo>
                  <a:pt x="8063" y="17561"/>
                  <a:pt x="9489" y="17484"/>
                  <a:pt x="10904" y="17025"/>
                </a:cubicBezTo>
                <a:cubicBezTo>
                  <a:pt x="11562" y="16811"/>
                  <a:pt x="12160" y="16412"/>
                  <a:pt x="12689" y="15835"/>
                </a:cubicBezTo>
                <a:cubicBezTo>
                  <a:pt x="12715" y="16226"/>
                  <a:pt x="12874" y="16561"/>
                  <a:pt x="13164" y="16837"/>
                </a:cubicBezTo>
                <a:cubicBezTo>
                  <a:pt x="13559" y="17211"/>
                  <a:pt x="14086" y="17402"/>
                  <a:pt x="14731" y="17402"/>
                </a:cubicBezTo>
                <a:cubicBezTo>
                  <a:pt x="15501" y="17402"/>
                  <a:pt x="16307" y="17176"/>
                  <a:pt x="17124" y="16733"/>
                </a:cubicBezTo>
                <a:cubicBezTo>
                  <a:pt x="17934" y="16294"/>
                  <a:pt x="18680" y="15687"/>
                  <a:pt x="19342" y="14930"/>
                </a:cubicBezTo>
                <a:cubicBezTo>
                  <a:pt x="20001" y="14176"/>
                  <a:pt x="20548" y="13284"/>
                  <a:pt x="20967" y="12281"/>
                </a:cubicBezTo>
                <a:cubicBezTo>
                  <a:pt x="21387" y="11274"/>
                  <a:pt x="21600" y="10178"/>
                  <a:pt x="21600" y="9023"/>
                </a:cubicBezTo>
                <a:cubicBezTo>
                  <a:pt x="21600" y="7651"/>
                  <a:pt x="21328" y="6389"/>
                  <a:pt x="20793" y="5274"/>
                </a:cubicBezTo>
                <a:cubicBezTo>
                  <a:pt x="20258" y="4158"/>
                  <a:pt x="19518" y="3199"/>
                  <a:pt x="18594" y="2422"/>
                </a:cubicBezTo>
                <a:cubicBezTo>
                  <a:pt x="17672" y="1647"/>
                  <a:pt x="16579" y="1043"/>
                  <a:pt x="15346" y="627"/>
                </a:cubicBezTo>
                <a:cubicBezTo>
                  <a:pt x="14116" y="211"/>
                  <a:pt x="12784" y="0"/>
                  <a:pt x="11388" y="0"/>
                </a:cubicBezTo>
                <a:cubicBezTo>
                  <a:pt x="9845" y="0"/>
                  <a:pt x="8365" y="271"/>
                  <a:pt x="6989" y="805"/>
                </a:cubicBezTo>
                <a:cubicBezTo>
                  <a:pt x="5612" y="1340"/>
                  <a:pt x="4389" y="2093"/>
                  <a:pt x="3356" y="3045"/>
                </a:cubicBezTo>
                <a:cubicBezTo>
                  <a:pt x="2321" y="3996"/>
                  <a:pt x="1495" y="5137"/>
                  <a:pt x="899" y="6436"/>
                </a:cubicBezTo>
                <a:cubicBezTo>
                  <a:pt x="302" y="7737"/>
                  <a:pt x="0" y="9181"/>
                  <a:pt x="0" y="10727"/>
                </a:cubicBezTo>
                <a:cubicBezTo>
                  <a:pt x="0" y="12605"/>
                  <a:pt x="334" y="14252"/>
                  <a:pt x="993" y="15622"/>
                </a:cubicBezTo>
                <a:cubicBezTo>
                  <a:pt x="1652" y="16992"/>
                  <a:pt x="2528" y="18134"/>
                  <a:pt x="3595" y="19018"/>
                </a:cubicBezTo>
                <a:cubicBezTo>
                  <a:pt x="4661" y="19900"/>
                  <a:pt x="5890" y="20559"/>
                  <a:pt x="7249" y="20975"/>
                </a:cubicBezTo>
                <a:cubicBezTo>
                  <a:pt x="8601" y="21390"/>
                  <a:pt x="9994" y="21600"/>
                  <a:pt x="11388" y="21600"/>
                </a:cubicBezTo>
                <a:cubicBezTo>
                  <a:pt x="12348" y="21600"/>
                  <a:pt x="13317" y="21474"/>
                  <a:pt x="14267" y="21228"/>
                </a:cubicBezTo>
                <a:cubicBezTo>
                  <a:pt x="15214" y="20981"/>
                  <a:pt x="16128" y="20624"/>
                  <a:pt x="16983" y="20169"/>
                </a:cubicBezTo>
                <a:cubicBezTo>
                  <a:pt x="17839" y="19713"/>
                  <a:pt x="18642" y="19152"/>
                  <a:pt x="19372" y="18499"/>
                </a:cubicBezTo>
                <a:cubicBezTo>
                  <a:pt x="20104" y="17845"/>
                  <a:pt x="20729" y="17110"/>
                  <a:pt x="21232" y="16316"/>
                </a:cubicBezTo>
                <a:lnTo>
                  <a:pt x="21411" y="16033"/>
                </a:lnTo>
                <a:lnTo>
                  <a:pt x="20270" y="16033"/>
                </a:lnTo>
                <a:cubicBezTo>
                  <a:pt x="20270" y="16033"/>
                  <a:pt x="20215" y="16108"/>
                  <a:pt x="20215" y="16108"/>
                </a:cubicBezTo>
                <a:close/>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5" name="Figura"/>
          <p:cNvSpPr/>
          <p:nvPr>
            <p:ph type="body" sz="quarter" idx="36"/>
          </p:nvPr>
        </p:nvSpPr>
        <p:spPr>
          <a:xfrm>
            <a:off x="1590305" y="7379506"/>
            <a:ext cx="558801" cy="55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445" y="20618"/>
                </a:moveTo>
                <a:cubicBezTo>
                  <a:pt x="15830" y="20618"/>
                  <a:pt x="15230" y="20482"/>
                  <a:pt x="14664" y="20214"/>
                </a:cubicBezTo>
                <a:cubicBezTo>
                  <a:pt x="14611" y="20189"/>
                  <a:pt x="14556" y="20170"/>
                  <a:pt x="14501" y="20155"/>
                </a:cubicBezTo>
                <a:cubicBezTo>
                  <a:pt x="8920" y="17308"/>
                  <a:pt x="4296" y="12685"/>
                  <a:pt x="1448" y="7105"/>
                </a:cubicBezTo>
                <a:cubicBezTo>
                  <a:pt x="1432" y="7048"/>
                  <a:pt x="1412" y="6991"/>
                  <a:pt x="1386" y="6936"/>
                </a:cubicBezTo>
                <a:cubicBezTo>
                  <a:pt x="1118" y="6369"/>
                  <a:pt x="982" y="5770"/>
                  <a:pt x="982" y="5155"/>
                </a:cubicBezTo>
                <a:cubicBezTo>
                  <a:pt x="982" y="2774"/>
                  <a:pt x="3067" y="982"/>
                  <a:pt x="4418" y="982"/>
                </a:cubicBezTo>
                <a:cubicBezTo>
                  <a:pt x="4595" y="982"/>
                  <a:pt x="4712" y="1072"/>
                  <a:pt x="4765" y="1126"/>
                </a:cubicBezTo>
                <a:cubicBezTo>
                  <a:pt x="4777" y="1139"/>
                  <a:pt x="4800" y="1164"/>
                  <a:pt x="4832" y="1216"/>
                </a:cubicBezTo>
                <a:cubicBezTo>
                  <a:pt x="4849" y="1244"/>
                  <a:pt x="4868" y="1271"/>
                  <a:pt x="4888" y="1297"/>
                </a:cubicBezTo>
                <a:lnTo>
                  <a:pt x="8121" y="5453"/>
                </a:lnTo>
                <a:cubicBezTo>
                  <a:pt x="8146" y="5485"/>
                  <a:pt x="8173" y="5515"/>
                  <a:pt x="8202" y="5544"/>
                </a:cubicBezTo>
                <a:cubicBezTo>
                  <a:pt x="8255" y="5598"/>
                  <a:pt x="8345" y="5715"/>
                  <a:pt x="8345" y="5891"/>
                </a:cubicBezTo>
                <a:cubicBezTo>
                  <a:pt x="8345" y="5978"/>
                  <a:pt x="8321" y="6060"/>
                  <a:pt x="8274" y="6135"/>
                </a:cubicBezTo>
                <a:lnTo>
                  <a:pt x="7180" y="7221"/>
                </a:lnTo>
                <a:cubicBezTo>
                  <a:pt x="7175" y="7226"/>
                  <a:pt x="7170" y="7231"/>
                  <a:pt x="7165" y="7236"/>
                </a:cubicBezTo>
                <a:cubicBezTo>
                  <a:pt x="6769" y="7609"/>
                  <a:pt x="6543" y="8126"/>
                  <a:pt x="6543" y="8668"/>
                </a:cubicBezTo>
                <a:cubicBezTo>
                  <a:pt x="6543" y="9175"/>
                  <a:pt x="6740" y="9658"/>
                  <a:pt x="7082" y="10020"/>
                </a:cubicBezTo>
                <a:cubicBezTo>
                  <a:pt x="7094" y="10040"/>
                  <a:pt x="7107" y="10059"/>
                  <a:pt x="7121" y="10078"/>
                </a:cubicBezTo>
                <a:cubicBezTo>
                  <a:pt x="8327" y="11745"/>
                  <a:pt x="9810" y="13222"/>
                  <a:pt x="11528" y="14469"/>
                </a:cubicBezTo>
                <a:cubicBezTo>
                  <a:pt x="11541" y="14478"/>
                  <a:pt x="11555" y="14487"/>
                  <a:pt x="11568" y="14496"/>
                </a:cubicBezTo>
                <a:cubicBezTo>
                  <a:pt x="11931" y="14844"/>
                  <a:pt x="12418" y="15045"/>
                  <a:pt x="12928" y="15045"/>
                </a:cubicBezTo>
                <a:cubicBezTo>
                  <a:pt x="13440" y="15045"/>
                  <a:pt x="13934" y="14840"/>
                  <a:pt x="14301" y="14479"/>
                </a:cubicBezTo>
                <a:cubicBezTo>
                  <a:pt x="14320" y="14463"/>
                  <a:pt x="14338" y="14446"/>
                  <a:pt x="14356" y="14427"/>
                </a:cubicBezTo>
                <a:lnTo>
                  <a:pt x="15456" y="13320"/>
                </a:lnTo>
                <a:cubicBezTo>
                  <a:pt x="15533" y="13271"/>
                  <a:pt x="15615" y="13247"/>
                  <a:pt x="15701" y="13247"/>
                </a:cubicBezTo>
                <a:cubicBezTo>
                  <a:pt x="15878" y="13247"/>
                  <a:pt x="15995" y="13337"/>
                  <a:pt x="16048" y="13391"/>
                </a:cubicBezTo>
                <a:cubicBezTo>
                  <a:pt x="16077" y="13420"/>
                  <a:pt x="16108" y="13447"/>
                  <a:pt x="16140" y="13472"/>
                </a:cubicBezTo>
                <a:lnTo>
                  <a:pt x="20296" y="16704"/>
                </a:lnTo>
                <a:cubicBezTo>
                  <a:pt x="20323" y="16725"/>
                  <a:pt x="20351" y="16744"/>
                  <a:pt x="20379" y="16762"/>
                </a:cubicBezTo>
                <a:cubicBezTo>
                  <a:pt x="20431" y="16795"/>
                  <a:pt x="20455" y="16816"/>
                  <a:pt x="20466" y="16827"/>
                </a:cubicBezTo>
                <a:cubicBezTo>
                  <a:pt x="20520" y="16881"/>
                  <a:pt x="20610" y="16997"/>
                  <a:pt x="20610" y="17174"/>
                </a:cubicBezTo>
                <a:cubicBezTo>
                  <a:pt x="20610" y="17207"/>
                  <a:pt x="20612" y="17240"/>
                  <a:pt x="20616" y="17273"/>
                </a:cubicBezTo>
                <a:cubicBezTo>
                  <a:pt x="20539" y="18625"/>
                  <a:pt x="18774" y="20618"/>
                  <a:pt x="16445" y="20618"/>
                </a:cubicBezTo>
                <a:moveTo>
                  <a:pt x="21600" y="17174"/>
                </a:moveTo>
                <a:lnTo>
                  <a:pt x="21592" y="17174"/>
                </a:lnTo>
                <a:cubicBezTo>
                  <a:pt x="21592" y="16768"/>
                  <a:pt x="21427" y="16399"/>
                  <a:pt x="21161" y="16133"/>
                </a:cubicBezTo>
                <a:cubicBezTo>
                  <a:pt x="21082" y="16054"/>
                  <a:pt x="20994" y="15988"/>
                  <a:pt x="20899" y="15929"/>
                </a:cubicBezTo>
                <a:lnTo>
                  <a:pt x="16743" y="12697"/>
                </a:lnTo>
                <a:cubicBezTo>
                  <a:pt x="16476" y="12430"/>
                  <a:pt x="16108" y="12265"/>
                  <a:pt x="15701" y="12265"/>
                </a:cubicBezTo>
                <a:cubicBezTo>
                  <a:pt x="15368" y="12265"/>
                  <a:pt x="15065" y="12380"/>
                  <a:pt x="14819" y="12567"/>
                </a:cubicBezTo>
                <a:lnTo>
                  <a:pt x="13659" y="13736"/>
                </a:lnTo>
                <a:lnTo>
                  <a:pt x="13656" y="13733"/>
                </a:lnTo>
                <a:cubicBezTo>
                  <a:pt x="13477" y="13934"/>
                  <a:pt x="13218" y="14063"/>
                  <a:pt x="12928" y="14063"/>
                </a:cubicBezTo>
                <a:cubicBezTo>
                  <a:pt x="12595" y="14063"/>
                  <a:pt x="12303" y="13897"/>
                  <a:pt x="12125" y="13645"/>
                </a:cubicBezTo>
                <a:cubicBezTo>
                  <a:pt x="12119" y="13654"/>
                  <a:pt x="12111" y="13663"/>
                  <a:pt x="12104" y="13674"/>
                </a:cubicBezTo>
                <a:cubicBezTo>
                  <a:pt x="10500" y="12510"/>
                  <a:pt x="9078" y="11108"/>
                  <a:pt x="7916" y="9502"/>
                </a:cubicBezTo>
                <a:cubicBezTo>
                  <a:pt x="7927" y="9495"/>
                  <a:pt x="7937" y="9486"/>
                  <a:pt x="7949" y="9479"/>
                </a:cubicBezTo>
                <a:cubicBezTo>
                  <a:pt x="7693" y="9299"/>
                  <a:pt x="7525" y="9004"/>
                  <a:pt x="7525" y="8668"/>
                </a:cubicBezTo>
                <a:cubicBezTo>
                  <a:pt x="7525" y="8367"/>
                  <a:pt x="7662" y="8101"/>
                  <a:pt x="7873" y="7920"/>
                </a:cubicBezTo>
                <a:lnTo>
                  <a:pt x="7872" y="7918"/>
                </a:lnTo>
                <a:lnTo>
                  <a:pt x="9026" y="6773"/>
                </a:lnTo>
                <a:cubicBezTo>
                  <a:pt x="9213" y="6528"/>
                  <a:pt x="9327" y="6224"/>
                  <a:pt x="9327" y="5891"/>
                </a:cubicBezTo>
                <a:cubicBezTo>
                  <a:pt x="9327" y="5485"/>
                  <a:pt x="9162" y="5116"/>
                  <a:pt x="8896" y="4850"/>
                </a:cubicBezTo>
                <a:lnTo>
                  <a:pt x="5663" y="693"/>
                </a:lnTo>
                <a:cubicBezTo>
                  <a:pt x="5604" y="599"/>
                  <a:pt x="5538" y="510"/>
                  <a:pt x="5459" y="432"/>
                </a:cubicBezTo>
                <a:cubicBezTo>
                  <a:pt x="5193" y="165"/>
                  <a:pt x="4825" y="0"/>
                  <a:pt x="4418" y="0"/>
                </a:cubicBezTo>
                <a:cubicBezTo>
                  <a:pt x="2455" y="0"/>
                  <a:pt x="0" y="2308"/>
                  <a:pt x="0" y="5155"/>
                </a:cubicBezTo>
                <a:cubicBezTo>
                  <a:pt x="0" y="5943"/>
                  <a:pt x="183" y="6688"/>
                  <a:pt x="499" y="7356"/>
                </a:cubicBezTo>
                <a:lnTo>
                  <a:pt x="483" y="7373"/>
                </a:lnTo>
                <a:cubicBezTo>
                  <a:pt x="3436" y="13255"/>
                  <a:pt x="8345" y="18164"/>
                  <a:pt x="14228" y="21117"/>
                </a:cubicBezTo>
                <a:lnTo>
                  <a:pt x="14244" y="21101"/>
                </a:lnTo>
                <a:cubicBezTo>
                  <a:pt x="14912" y="21418"/>
                  <a:pt x="15657" y="21600"/>
                  <a:pt x="16445" y="21600"/>
                </a:cubicBezTo>
                <a:cubicBezTo>
                  <a:pt x="19292" y="21600"/>
                  <a:pt x="21600" y="19145"/>
                  <a:pt x="21600" y="17182"/>
                </a:cubicBezTo>
                <a:cubicBezTo>
                  <a:pt x="21600" y="17179"/>
                  <a:pt x="21600" y="17177"/>
                  <a:pt x="21600" y="17174"/>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6"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hank You">
    <p:spTree>
      <p:nvGrpSpPr>
        <p:cNvPr id="1" name=""/>
        <p:cNvGrpSpPr/>
        <p:nvPr/>
      </p:nvGrpSpPr>
      <p:grpSpPr>
        <a:xfrm>
          <a:off x="0" y="0"/>
          <a:ext cx="0" cy="0"/>
          <a:chOff x="0" y="0"/>
          <a:chExt cx="0" cy="0"/>
        </a:xfrm>
      </p:grpSpPr>
      <p:sp>
        <p:nvSpPr>
          <p:cNvPr id="353" name="Rectángulo"/>
          <p:cNvSpPr/>
          <p:nvPr>
            <p:ph type="body" idx="21"/>
          </p:nvPr>
        </p:nvSpPr>
        <p:spPr>
          <a:xfrm>
            <a:off x="-43439" y="-22669"/>
            <a:ext cx="24470878" cy="13761338"/>
          </a:xfrm>
          <a:prstGeom prst="rect">
            <a:avLst/>
          </a:prstGeom>
          <a:solidFill>
            <a:srgbClr val="1252FD"/>
          </a:solidFill>
        </p:spPr>
        <p:txBody>
          <a:bodyPr anchor="ctr">
            <a:noAutofit/>
          </a:bodyPr>
          <a:lstStyle/>
          <a:p>
            <a:pPr/>
          </a:p>
        </p:txBody>
      </p:sp>
      <p:sp>
        <p:nvSpPr>
          <p:cNvPr id="354" name="Imagen"/>
          <p:cNvSpPr/>
          <p:nvPr>
            <p:ph type="pic" idx="22"/>
          </p:nvPr>
        </p:nvSpPr>
        <p:spPr>
          <a:xfrm>
            <a:off x="-1" y="-647173"/>
            <a:ext cx="24384001" cy="15010346"/>
          </a:xfrm>
          <a:prstGeom prst="rect">
            <a:avLst/>
          </a:prstGeom>
        </p:spPr>
        <p:txBody>
          <a:bodyPr lIns="91439" tIns="45719" rIns="91439" bIns="45719">
            <a:noAutofit/>
          </a:bodyPr>
          <a:lstStyle/>
          <a:p>
            <a:pPr/>
          </a:p>
        </p:txBody>
      </p:sp>
      <p:sp>
        <p:nvSpPr>
          <p:cNvPr id="355" name="Rectángulo"/>
          <p:cNvSpPr/>
          <p:nvPr>
            <p:ph type="body" sz="half" idx="23"/>
          </p:nvPr>
        </p:nvSpPr>
        <p:spPr>
          <a:xfrm>
            <a:off x="7302723" y="2526899"/>
            <a:ext cx="9778554" cy="8662202"/>
          </a:xfrm>
          <a:prstGeom prst="rect">
            <a:avLst/>
          </a:prstGeom>
          <a:ln w="38100">
            <a:solidFill>
              <a:srgbClr val="FFFFFF"/>
            </a:solidFill>
          </a:ln>
        </p:spPr>
        <p:txBody>
          <a:bodyPr anchor="ctr">
            <a:noAutofit/>
          </a:bodyPr>
          <a:lstStyle/>
          <a:p>
            <a:pPr/>
          </a:p>
        </p:txBody>
      </p:sp>
      <p:sp>
        <p:nvSpPr>
          <p:cNvPr id="356" name="THANK YOU"/>
          <p:cNvSpPr txBox="1"/>
          <p:nvPr>
            <p:ph type="body" sz="quarter" idx="24"/>
          </p:nvPr>
        </p:nvSpPr>
        <p:spPr>
          <a:xfrm>
            <a:off x="6734916" y="5443809"/>
            <a:ext cx="10914168" cy="1881601"/>
          </a:xfrm>
          <a:prstGeom prst="rect">
            <a:avLst/>
          </a:prstGeom>
        </p:spPr>
        <p:txBody>
          <a:bodyPr lIns="89296" tIns="89296" rIns="89296" bIns="89296" anchor="ctr">
            <a:noAutofit/>
          </a:bodyPr>
          <a:lstStyle>
            <a:lvl1pPr algn="ctr">
              <a:defRPr>
                <a:solidFill>
                  <a:srgbClr val="FFFFFF"/>
                </a:solidFill>
              </a:defRPr>
            </a:lvl1pPr>
          </a:lstStyle>
          <a:p>
            <a:pPr/>
            <a:r>
              <a:t>THANK YOU</a:t>
            </a:r>
          </a:p>
        </p:txBody>
      </p:sp>
      <p:sp>
        <p:nvSpPr>
          <p:cNvPr id="357" name="Línea"/>
          <p:cNvSpPr/>
          <p:nvPr/>
        </p:nvSpPr>
        <p:spPr>
          <a:xfrm>
            <a:off x="11008086" y="8068989"/>
            <a:ext cx="2367829" cy="1"/>
          </a:xfrm>
          <a:prstGeom prst="line">
            <a:avLst/>
          </a:prstGeom>
          <a:ln w="152400">
            <a:solidFill>
              <a:srgbClr val="FFFFFF"/>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358"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ntroduction/About Us">
    <p:spTree>
      <p:nvGrpSpPr>
        <p:cNvPr id="1" name=""/>
        <p:cNvGrpSpPr/>
        <p:nvPr/>
      </p:nvGrpSpPr>
      <p:grpSpPr>
        <a:xfrm>
          <a:off x="0" y="0"/>
          <a:ext cx="0" cy="0"/>
          <a:chOff x="0" y="0"/>
          <a:chExt cx="0" cy="0"/>
        </a:xfrm>
      </p:grpSpPr>
      <p:sp>
        <p:nvSpPr>
          <p:cNvPr id="24" name="Texto"/>
          <p:cNvSpPr txBox="1"/>
          <p:nvPr/>
        </p:nvSpPr>
        <p:spPr>
          <a:xfrm>
            <a:off x="7848719" y="8400950"/>
            <a:ext cx="243841" cy="520701"/>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nSpc>
                <a:spcPct val="120000"/>
              </a:lnSpc>
              <a:defRPr b="0" spc="0" sz="2500"/>
            </a:lvl1pPr>
          </a:lstStyle>
          <a:p>
            <a:pPr/>
            <a:r>
              <a:t> </a:t>
            </a:r>
          </a:p>
        </p:txBody>
      </p:sp>
      <p:sp>
        <p:nvSpPr>
          <p:cNvPr id="25" name="Imagen"/>
          <p:cNvSpPr/>
          <p:nvPr>
            <p:ph type="pic" idx="21"/>
          </p:nvPr>
        </p:nvSpPr>
        <p:spPr>
          <a:xfrm rot="16200000">
            <a:off x="-5445898" y="-232570"/>
            <a:ext cx="24459169" cy="15056619"/>
          </a:xfrm>
          <a:prstGeom prst="rect">
            <a:avLst/>
          </a:prstGeom>
        </p:spPr>
        <p:txBody>
          <a:bodyPr lIns="91439" tIns="45719" rIns="91439" bIns="45719">
            <a:noAutofit/>
          </a:bodyPr>
          <a:lstStyle/>
          <a:p>
            <a:pPr/>
          </a:p>
        </p:txBody>
      </p:sp>
      <p:sp>
        <p:nvSpPr>
          <p:cNvPr id="26" name="ABOUT US"/>
          <p:cNvSpPr txBox="1"/>
          <p:nvPr>
            <p:ph type="body" sz="quarter" idx="22"/>
          </p:nvPr>
        </p:nvSpPr>
        <p:spPr>
          <a:xfrm rot="5400000">
            <a:off x="992107" y="6132393"/>
            <a:ext cx="6882414" cy="1451214"/>
          </a:xfrm>
          <a:prstGeom prst="rect">
            <a:avLst/>
          </a:prstGeom>
        </p:spPr>
        <p:txBody>
          <a:bodyPr lIns="89296" tIns="89296" rIns="89296" bIns="89296" anchor="ctr">
            <a:noAutofit/>
          </a:bodyPr>
          <a:lstStyle>
            <a:lvl1pPr>
              <a:defRPr>
                <a:solidFill>
                  <a:srgbClr val="FFFFFF"/>
                </a:solidFill>
              </a:defRPr>
            </a:lvl1pPr>
          </a:lstStyle>
          <a:p>
            <a:pPr/>
            <a:r>
              <a:t>ABOUT US</a:t>
            </a:r>
          </a:p>
        </p:txBody>
      </p:sp>
      <p:sp>
        <p:nvSpPr>
          <p:cNvPr id="27" name="At vero eos et accusamus et iusto odio dignissimos ducimus qui blanditiis praesentium voluptatum deleniti atque corrupti quos dolores et quas molestias excepturi sint occaecati cupiditate non provident, similique sunt in culpa qui officia deserunt mollit"/>
          <p:cNvSpPr txBox="1"/>
          <p:nvPr>
            <p:ph type="body" sz="quarter" idx="23"/>
          </p:nvPr>
        </p:nvSpPr>
        <p:spPr>
          <a:xfrm>
            <a:off x="11993013" y="3278405"/>
            <a:ext cx="9161735" cy="2336801"/>
          </a:xfrm>
          <a:prstGeom prst="rect">
            <a:avLst/>
          </a:prstGeom>
        </p:spPr>
        <p:txBody>
          <a:bodyPr anchor="ctr">
            <a:spAutoFit/>
          </a:bodyPr>
          <a:lstStyle>
            <a:lvl1pPr>
              <a:lnSpc>
                <a:spcPct val="120000"/>
              </a:lnSpc>
              <a:defRPr b="0" spc="0" sz="2500"/>
            </a:lvl1pPr>
          </a:lstStyle>
          <a:p>
            <a:pPr/>
            <a:r>
              <a:t>At vero eos et accusamus et iusto odio dignissimos ducimus qui blanditiis praesentium voluptatum deleniti atque corrupti quos dolores et quas molestias excepturi sint occaecati cupiditate non provident, similique sunt in culpa qui officia deserunt mollitia animi, id est laborum et dolorum fuga.</a:t>
            </a:r>
          </a:p>
        </p:txBody>
      </p:sp>
      <p:sp>
        <p:nvSpPr>
          <p:cNvPr id="28" name="LOREM IPSUM DOLOR"/>
          <p:cNvSpPr txBox="1"/>
          <p:nvPr>
            <p:ph type="body" sz="quarter" idx="24"/>
          </p:nvPr>
        </p:nvSpPr>
        <p:spPr>
          <a:xfrm>
            <a:off x="11986563" y="6361447"/>
            <a:ext cx="4995169" cy="601725"/>
          </a:xfrm>
          <a:prstGeom prst="rect">
            <a:avLst/>
          </a:prstGeom>
        </p:spPr>
        <p:txBody>
          <a:bodyPr anchor="ctr">
            <a:spAutoFit/>
          </a:bodyPr>
          <a:lstStyle>
            <a:lvl1pPr>
              <a:lnSpc>
                <a:spcPct val="120000"/>
              </a:lnSpc>
              <a:defRPr spc="0" sz="3000"/>
            </a:lvl1pPr>
          </a:lstStyle>
          <a:p>
            <a:pPr/>
            <a:r>
              <a:t>LOREM IPSUM DOLOR</a:t>
            </a:r>
          </a:p>
        </p:txBody>
      </p:sp>
      <p:sp>
        <p:nvSpPr>
          <p:cNvPr id="29" name="Lorem ipsum dolor sit amet, consectetur adipiscing elit, sed doing eiusmod tempor incididunt ut labore et dolore magna aliqua."/>
          <p:cNvSpPr txBox="1"/>
          <p:nvPr>
            <p:ph type="body" sz="quarter" idx="25"/>
          </p:nvPr>
        </p:nvSpPr>
        <p:spPr>
          <a:xfrm>
            <a:off x="11967457" y="7130603"/>
            <a:ext cx="9161735" cy="942894"/>
          </a:xfrm>
          <a:prstGeom prst="rect">
            <a:avLst/>
          </a:prstGeom>
        </p:spPr>
        <p:txBody>
          <a:bodyPr anchor="ctr">
            <a:spAutoFit/>
          </a:bodyPr>
          <a:lstStyle>
            <a:lvl1pPr>
              <a:lnSpc>
                <a:spcPct val="120000"/>
              </a:lnSpc>
              <a:defRPr b="0" spc="0" sz="2400"/>
            </a:lvl1pPr>
          </a:lstStyle>
          <a:p>
            <a:pPr/>
            <a:r>
              <a:t>Lorem ipsum dolor sit amet, consectetur adipiscing elit, sed doing eiusmod tempor incididunt ut labore et dolore magna aliqua.</a:t>
            </a:r>
          </a:p>
        </p:txBody>
      </p:sp>
      <p:sp>
        <p:nvSpPr>
          <p:cNvPr id="30" name="LOREM IPSUM DOLOR"/>
          <p:cNvSpPr txBox="1"/>
          <p:nvPr>
            <p:ph type="body" sz="quarter" idx="26"/>
          </p:nvPr>
        </p:nvSpPr>
        <p:spPr>
          <a:xfrm>
            <a:off x="12012119" y="8819928"/>
            <a:ext cx="4995169" cy="601725"/>
          </a:xfrm>
          <a:prstGeom prst="rect">
            <a:avLst/>
          </a:prstGeom>
        </p:spPr>
        <p:txBody>
          <a:bodyPr anchor="ctr">
            <a:spAutoFit/>
          </a:bodyPr>
          <a:lstStyle>
            <a:lvl1pPr>
              <a:lnSpc>
                <a:spcPct val="120000"/>
              </a:lnSpc>
              <a:defRPr spc="0" sz="3000"/>
            </a:lvl1pPr>
          </a:lstStyle>
          <a:p>
            <a:pPr/>
            <a:r>
              <a:t>LOREM IPSUM DOLOR</a:t>
            </a:r>
          </a:p>
        </p:txBody>
      </p:sp>
      <p:sp>
        <p:nvSpPr>
          <p:cNvPr id="31" name="Lorem ipsum dolor sit amet, consectetur adipiscing elit, sed doing eiusmod tempor incididunt ut labore et dolore magna aliqua."/>
          <p:cNvSpPr txBox="1"/>
          <p:nvPr>
            <p:ph type="body" sz="quarter" idx="27"/>
          </p:nvPr>
        </p:nvSpPr>
        <p:spPr>
          <a:xfrm>
            <a:off x="11993014" y="9589083"/>
            <a:ext cx="9161735" cy="942895"/>
          </a:xfrm>
          <a:prstGeom prst="rect">
            <a:avLst/>
          </a:prstGeom>
        </p:spPr>
        <p:txBody>
          <a:bodyPr anchor="ctr">
            <a:spAutoFit/>
          </a:bodyPr>
          <a:lstStyle>
            <a:lvl1pPr>
              <a:lnSpc>
                <a:spcPct val="120000"/>
              </a:lnSpc>
              <a:defRPr b="0" spc="0" sz="2400"/>
            </a:lvl1pPr>
          </a:lstStyle>
          <a:p>
            <a:pPr/>
            <a:r>
              <a:t>Lorem ipsum dolor sit amet, consectetur adipiscing elit, sed doing eiusmod tempor incididunt ut labore et dolore magna aliqua.</a:t>
            </a:r>
          </a:p>
        </p:txBody>
      </p:sp>
      <p:sp>
        <p:nvSpPr>
          <p:cNvPr id="32"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ur Service">
    <p:spTree>
      <p:nvGrpSpPr>
        <p:cNvPr id="1" name=""/>
        <p:cNvGrpSpPr/>
        <p:nvPr/>
      </p:nvGrpSpPr>
      <p:grpSpPr>
        <a:xfrm>
          <a:off x="0" y="0"/>
          <a:ext cx="0" cy="0"/>
          <a:chOff x="0" y="0"/>
          <a:chExt cx="0" cy="0"/>
        </a:xfrm>
      </p:grpSpPr>
      <p:sp>
        <p:nvSpPr>
          <p:cNvPr id="39" name="Imagen"/>
          <p:cNvSpPr/>
          <p:nvPr>
            <p:ph type="pic" idx="21"/>
          </p:nvPr>
        </p:nvSpPr>
        <p:spPr>
          <a:xfrm>
            <a:off x="-105945" y="-6227972"/>
            <a:ext cx="27732184" cy="18368073"/>
          </a:xfrm>
          <a:prstGeom prst="rect">
            <a:avLst/>
          </a:prstGeom>
        </p:spPr>
        <p:txBody>
          <a:bodyPr lIns="91439" tIns="45719" rIns="91439" bIns="45719">
            <a:noAutofit/>
          </a:bodyPr>
          <a:lstStyle/>
          <a:p>
            <a:pPr/>
          </a:p>
        </p:txBody>
      </p:sp>
      <p:sp>
        <p:nvSpPr>
          <p:cNvPr id="40" name="Figura"/>
          <p:cNvSpPr/>
          <p:nvPr>
            <p:ph type="body" idx="22"/>
          </p:nvPr>
        </p:nvSpPr>
        <p:spPr>
          <a:xfrm>
            <a:off x="-34318" y="-102782"/>
            <a:ext cx="24452636" cy="6117693"/>
          </a:xfrm>
          <a:custGeom>
            <a:avLst/>
            <a:gdLst/>
            <a:ahLst/>
            <a:cxnLst>
              <a:cxn ang="0">
                <a:pos x="wd2" y="hd2"/>
              </a:cxn>
              <a:cxn ang="5400000">
                <a:pos x="wd2" y="hd2"/>
              </a:cxn>
              <a:cxn ang="10800000">
                <a:pos x="wd2" y="hd2"/>
              </a:cxn>
              <a:cxn ang="16200000">
                <a:pos x="wd2" y="hd2"/>
              </a:cxn>
            </a:cxnLst>
            <a:rect l="0" t="0" r="r" b="b"/>
            <a:pathLst>
              <a:path w="21600" h="21097" fill="norm" stroke="1" extrusionOk="0">
                <a:moveTo>
                  <a:pt x="0" y="0"/>
                </a:moveTo>
                <a:lnTo>
                  <a:pt x="21600" y="0"/>
                </a:lnTo>
                <a:lnTo>
                  <a:pt x="21600" y="17907"/>
                </a:lnTo>
                <a:cubicBezTo>
                  <a:pt x="21025" y="19422"/>
                  <a:pt x="20328" y="20063"/>
                  <a:pt x="19640" y="19708"/>
                </a:cubicBezTo>
                <a:cubicBezTo>
                  <a:pt x="19122" y="19441"/>
                  <a:pt x="18632" y="18611"/>
                  <a:pt x="18111" y="18410"/>
                </a:cubicBezTo>
                <a:cubicBezTo>
                  <a:pt x="17389" y="18132"/>
                  <a:pt x="16686" y="19068"/>
                  <a:pt x="15987" y="19792"/>
                </a:cubicBezTo>
                <a:cubicBezTo>
                  <a:pt x="14843" y="20975"/>
                  <a:pt x="13649" y="21600"/>
                  <a:pt x="12493" y="20594"/>
                </a:cubicBezTo>
                <a:cubicBezTo>
                  <a:pt x="11632" y="19843"/>
                  <a:pt x="10829" y="18197"/>
                  <a:pt x="9950" y="17811"/>
                </a:cubicBezTo>
                <a:cubicBezTo>
                  <a:pt x="8555" y="17196"/>
                  <a:pt x="7221" y="19798"/>
                  <a:pt x="5825" y="20076"/>
                </a:cubicBezTo>
                <a:cubicBezTo>
                  <a:pt x="4833" y="20274"/>
                  <a:pt x="3861" y="19300"/>
                  <a:pt x="2913" y="18166"/>
                </a:cubicBezTo>
                <a:cubicBezTo>
                  <a:pt x="1927" y="16987"/>
                  <a:pt x="955" y="15632"/>
                  <a:pt x="0" y="14104"/>
                </a:cubicBezTo>
                <a:lnTo>
                  <a:pt x="0" y="0"/>
                </a:lnTo>
                <a:close/>
              </a:path>
            </a:pathLst>
          </a:custGeom>
          <a:gradFill>
            <a:gsLst>
              <a:gs pos="0">
                <a:srgbClr val="2494FF">
                  <a:alpha val="0"/>
                </a:srgbClr>
              </a:gs>
              <a:gs pos="100000">
                <a:srgbClr val="1E48F6">
                  <a:alpha val="51770"/>
                </a:srgbClr>
              </a:gs>
            </a:gsLst>
            <a:lin ang="11664987"/>
          </a:gradFill>
        </p:spPr>
        <p:txBody>
          <a:bodyPr anchor="ctr">
            <a:noAutofit/>
          </a:bodyPr>
          <a:lstStyle/>
          <a:p>
            <a:pPr/>
          </a:p>
        </p:txBody>
      </p:sp>
      <p:sp>
        <p:nvSpPr>
          <p:cNvPr id="41" name="Círculo"/>
          <p:cNvSpPr/>
          <p:nvPr>
            <p:ph type="body" sz="quarter" idx="23"/>
          </p:nvPr>
        </p:nvSpPr>
        <p:spPr>
          <a:xfrm>
            <a:off x="8143606" y="7033180"/>
            <a:ext cx="2012652" cy="2012652"/>
          </a:xfrm>
          <a:prstGeom prst="ellipse">
            <a:avLst/>
          </a:prstGeom>
          <a:solidFill>
            <a:srgbClr val="1252FD"/>
          </a:solidFill>
        </p:spPr>
        <p:txBody>
          <a:bodyPr anchor="ctr">
            <a:noAutofit/>
          </a:bodyPr>
          <a:lstStyle/>
          <a:p>
            <a:pPr/>
          </a:p>
        </p:txBody>
      </p:sp>
      <p:sp>
        <p:nvSpPr>
          <p:cNvPr id="42" name="Círculo"/>
          <p:cNvSpPr/>
          <p:nvPr>
            <p:ph type="body" sz="quarter" idx="24"/>
          </p:nvPr>
        </p:nvSpPr>
        <p:spPr>
          <a:xfrm>
            <a:off x="2377635" y="7033180"/>
            <a:ext cx="2012653" cy="2012652"/>
          </a:xfrm>
          <a:prstGeom prst="ellipse">
            <a:avLst/>
          </a:prstGeom>
          <a:solidFill>
            <a:srgbClr val="1252FD"/>
          </a:solidFill>
        </p:spPr>
        <p:txBody>
          <a:bodyPr anchor="ctr">
            <a:noAutofit/>
          </a:bodyPr>
          <a:lstStyle/>
          <a:p>
            <a:pPr/>
          </a:p>
        </p:txBody>
      </p:sp>
      <p:sp>
        <p:nvSpPr>
          <p:cNvPr id="43" name="Círculo"/>
          <p:cNvSpPr/>
          <p:nvPr>
            <p:ph type="body" sz="quarter" idx="25"/>
          </p:nvPr>
        </p:nvSpPr>
        <p:spPr>
          <a:xfrm>
            <a:off x="13909577" y="7033180"/>
            <a:ext cx="2012653" cy="2012652"/>
          </a:xfrm>
          <a:prstGeom prst="ellipse">
            <a:avLst/>
          </a:prstGeom>
          <a:solidFill>
            <a:srgbClr val="1252FD"/>
          </a:solidFill>
        </p:spPr>
        <p:txBody>
          <a:bodyPr anchor="ctr">
            <a:noAutofit/>
          </a:bodyPr>
          <a:lstStyle/>
          <a:p>
            <a:pPr/>
          </a:p>
        </p:txBody>
      </p:sp>
      <p:sp>
        <p:nvSpPr>
          <p:cNvPr id="44" name="Círculo"/>
          <p:cNvSpPr/>
          <p:nvPr>
            <p:ph type="body" sz="quarter" idx="26"/>
          </p:nvPr>
        </p:nvSpPr>
        <p:spPr>
          <a:xfrm>
            <a:off x="19675547" y="7033180"/>
            <a:ext cx="2012653" cy="2012652"/>
          </a:xfrm>
          <a:prstGeom prst="ellipse">
            <a:avLst/>
          </a:prstGeom>
          <a:solidFill>
            <a:srgbClr val="1252FD"/>
          </a:solidFill>
        </p:spPr>
        <p:txBody>
          <a:bodyPr anchor="ctr">
            <a:noAutofit/>
          </a:bodyPr>
          <a:lstStyle/>
          <a:p>
            <a:pPr/>
          </a:p>
        </p:txBody>
      </p:sp>
      <p:sp>
        <p:nvSpPr>
          <p:cNvPr id="45" name="Lorem ipsum dolore Sitas amet, consectetur adipiscing elit, sed doing eiusmod."/>
          <p:cNvSpPr txBox="1"/>
          <p:nvPr>
            <p:ph type="body" sz="quarter" idx="27"/>
          </p:nvPr>
        </p:nvSpPr>
        <p:spPr>
          <a:xfrm>
            <a:off x="1207220" y="10742003"/>
            <a:ext cx="4353483" cy="1384301"/>
          </a:xfrm>
          <a:prstGeom prst="rect">
            <a:avLst/>
          </a:prstGeom>
        </p:spPr>
        <p:txBody>
          <a:bodyPr anchor="ctr">
            <a:spAutoFit/>
          </a:bodyPr>
          <a:lstStyle>
            <a:lvl1pPr algn="ctr">
              <a:lnSpc>
                <a:spcPct val="120000"/>
              </a:lnSpc>
              <a:defRPr b="0" spc="0" sz="2400"/>
            </a:lvl1pPr>
          </a:lstStyle>
          <a:p>
            <a:pPr/>
            <a:r>
              <a:t>Lorem ipsum dolore Sitas amet, consectetur adipiscing elit, sed doing eiusmod.</a:t>
            </a:r>
          </a:p>
        </p:txBody>
      </p:sp>
      <p:sp>
        <p:nvSpPr>
          <p:cNvPr id="46" name="YOUR TITLE 1"/>
          <p:cNvSpPr txBox="1"/>
          <p:nvPr>
            <p:ph type="body" sz="quarter" idx="28"/>
          </p:nvPr>
        </p:nvSpPr>
        <p:spPr>
          <a:xfrm>
            <a:off x="1207220" y="10102200"/>
            <a:ext cx="4353483" cy="564361"/>
          </a:xfrm>
          <a:prstGeom prst="rect">
            <a:avLst/>
          </a:prstGeom>
        </p:spPr>
        <p:txBody>
          <a:bodyPr anchor="ctr">
            <a:spAutoFit/>
          </a:bodyPr>
          <a:lstStyle>
            <a:lvl1pPr algn="ctr">
              <a:lnSpc>
                <a:spcPct val="120000"/>
              </a:lnSpc>
              <a:defRPr spc="0" sz="2800"/>
            </a:lvl1pPr>
          </a:lstStyle>
          <a:p>
            <a:pPr/>
            <a:r>
              <a:t>YOUR TITLE 1</a:t>
            </a:r>
          </a:p>
        </p:txBody>
      </p:sp>
      <p:sp>
        <p:nvSpPr>
          <p:cNvPr id="47" name="Lorem ipsum dolore Sitas amet, consectetur adipiscing elit, sed doing eiusmod."/>
          <p:cNvSpPr txBox="1"/>
          <p:nvPr>
            <p:ph type="body" sz="quarter" idx="29"/>
          </p:nvPr>
        </p:nvSpPr>
        <p:spPr>
          <a:xfrm>
            <a:off x="6973191" y="10742003"/>
            <a:ext cx="4353483" cy="1384301"/>
          </a:xfrm>
          <a:prstGeom prst="rect">
            <a:avLst/>
          </a:prstGeom>
        </p:spPr>
        <p:txBody>
          <a:bodyPr anchor="ctr">
            <a:spAutoFit/>
          </a:bodyPr>
          <a:lstStyle>
            <a:lvl1pPr algn="ctr">
              <a:lnSpc>
                <a:spcPct val="120000"/>
              </a:lnSpc>
              <a:defRPr b="0" spc="0" sz="2400"/>
            </a:lvl1pPr>
          </a:lstStyle>
          <a:p>
            <a:pPr/>
            <a:r>
              <a:t>Lorem ipsum dolore Sitas amet, consectetur adipiscing elit, sed doing eiusmod.</a:t>
            </a:r>
          </a:p>
        </p:txBody>
      </p:sp>
      <p:sp>
        <p:nvSpPr>
          <p:cNvPr id="48" name="YOUR TITLE 2"/>
          <p:cNvSpPr txBox="1"/>
          <p:nvPr>
            <p:ph type="body" sz="quarter" idx="30"/>
          </p:nvPr>
        </p:nvSpPr>
        <p:spPr>
          <a:xfrm>
            <a:off x="6973191" y="10102200"/>
            <a:ext cx="4353483" cy="564361"/>
          </a:xfrm>
          <a:prstGeom prst="rect">
            <a:avLst/>
          </a:prstGeom>
        </p:spPr>
        <p:txBody>
          <a:bodyPr anchor="ctr">
            <a:spAutoFit/>
          </a:bodyPr>
          <a:lstStyle>
            <a:lvl1pPr algn="ctr">
              <a:lnSpc>
                <a:spcPct val="120000"/>
              </a:lnSpc>
              <a:defRPr spc="0" sz="2800"/>
            </a:lvl1pPr>
          </a:lstStyle>
          <a:p>
            <a:pPr/>
            <a:r>
              <a:t>YOUR TITLE 2</a:t>
            </a:r>
          </a:p>
        </p:txBody>
      </p:sp>
      <p:sp>
        <p:nvSpPr>
          <p:cNvPr id="49" name="Lorem ipsum dolore Sitas amet, consectetur adipiscing elit, sed doing eiusmod."/>
          <p:cNvSpPr txBox="1"/>
          <p:nvPr>
            <p:ph type="body" sz="quarter" idx="31"/>
          </p:nvPr>
        </p:nvSpPr>
        <p:spPr>
          <a:xfrm>
            <a:off x="12739161" y="10742003"/>
            <a:ext cx="4353483" cy="1384301"/>
          </a:xfrm>
          <a:prstGeom prst="rect">
            <a:avLst/>
          </a:prstGeom>
        </p:spPr>
        <p:txBody>
          <a:bodyPr anchor="ctr">
            <a:spAutoFit/>
          </a:bodyPr>
          <a:lstStyle>
            <a:lvl1pPr algn="ctr">
              <a:lnSpc>
                <a:spcPct val="120000"/>
              </a:lnSpc>
              <a:defRPr b="0" spc="0" sz="2400"/>
            </a:lvl1pPr>
          </a:lstStyle>
          <a:p>
            <a:pPr/>
            <a:r>
              <a:t>Lorem ipsum dolore Sitas amet, consectetur adipiscing elit, sed doing eiusmod.</a:t>
            </a:r>
          </a:p>
        </p:txBody>
      </p:sp>
      <p:sp>
        <p:nvSpPr>
          <p:cNvPr id="50" name="YOUR TITLE 3"/>
          <p:cNvSpPr txBox="1"/>
          <p:nvPr>
            <p:ph type="body" sz="quarter" idx="32"/>
          </p:nvPr>
        </p:nvSpPr>
        <p:spPr>
          <a:xfrm>
            <a:off x="12739161" y="10102200"/>
            <a:ext cx="4353483" cy="564361"/>
          </a:xfrm>
          <a:prstGeom prst="rect">
            <a:avLst/>
          </a:prstGeom>
        </p:spPr>
        <p:txBody>
          <a:bodyPr anchor="ctr">
            <a:spAutoFit/>
          </a:bodyPr>
          <a:lstStyle>
            <a:lvl1pPr algn="ctr">
              <a:lnSpc>
                <a:spcPct val="120000"/>
              </a:lnSpc>
              <a:defRPr spc="0" sz="2800"/>
            </a:lvl1pPr>
          </a:lstStyle>
          <a:p>
            <a:pPr/>
            <a:r>
              <a:t>YOUR TITLE 3</a:t>
            </a:r>
          </a:p>
        </p:txBody>
      </p:sp>
      <p:sp>
        <p:nvSpPr>
          <p:cNvPr id="51" name="Lorem ipsum dolore Sitas amet, consectetur adipiscing elit, sed doing eiusmod."/>
          <p:cNvSpPr txBox="1"/>
          <p:nvPr>
            <p:ph type="body" sz="quarter" idx="33"/>
          </p:nvPr>
        </p:nvSpPr>
        <p:spPr>
          <a:xfrm>
            <a:off x="18505132" y="10742003"/>
            <a:ext cx="4353483" cy="1384301"/>
          </a:xfrm>
          <a:prstGeom prst="rect">
            <a:avLst/>
          </a:prstGeom>
        </p:spPr>
        <p:txBody>
          <a:bodyPr anchor="ctr">
            <a:spAutoFit/>
          </a:bodyPr>
          <a:lstStyle>
            <a:lvl1pPr algn="ctr">
              <a:lnSpc>
                <a:spcPct val="120000"/>
              </a:lnSpc>
              <a:defRPr b="0" spc="0" sz="2400"/>
            </a:lvl1pPr>
          </a:lstStyle>
          <a:p>
            <a:pPr/>
            <a:r>
              <a:t>Lorem ipsum dolore Sitas amet, consectetur adipiscing elit, sed doing eiusmod.</a:t>
            </a:r>
          </a:p>
        </p:txBody>
      </p:sp>
      <p:sp>
        <p:nvSpPr>
          <p:cNvPr id="52" name="YOUR TITLE 4"/>
          <p:cNvSpPr txBox="1"/>
          <p:nvPr>
            <p:ph type="body" sz="quarter" idx="34"/>
          </p:nvPr>
        </p:nvSpPr>
        <p:spPr>
          <a:xfrm>
            <a:off x="18505132" y="10102200"/>
            <a:ext cx="4353483" cy="564361"/>
          </a:xfrm>
          <a:prstGeom prst="rect">
            <a:avLst/>
          </a:prstGeom>
        </p:spPr>
        <p:txBody>
          <a:bodyPr anchor="ctr">
            <a:spAutoFit/>
          </a:bodyPr>
          <a:lstStyle>
            <a:lvl1pPr algn="ctr">
              <a:lnSpc>
                <a:spcPct val="120000"/>
              </a:lnSpc>
              <a:defRPr spc="0" sz="2800"/>
            </a:lvl1pPr>
          </a:lstStyle>
          <a:p>
            <a:pPr/>
            <a:r>
              <a:t>YOUR TITLE 4</a:t>
            </a:r>
          </a:p>
        </p:txBody>
      </p:sp>
      <p:sp>
        <p:nvSpPr>
          <p:cNvPr id="53" name="Figura"/>
          <p:cNvSpPr/>
          <p:nvPr>
            <p:ph type="body" sz="quarter" idx="35"/>
          </p:nvPr>
        </p:nvSpPr>
        <p:spPr>
          <a:xfrm>
            <a:off x="20136336" y="7493968"/>
            <a:ext cx="1091075" cy="1091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4" name="Figura"/>
          <p:cNvSpPr/>
          <p:nvPr>
            <p:ph type="body" sz="quarter" idx="36"/>
          </p:nvPr>
        </p:nvSpPr>
        <p:spPr>
          <a:xfrm>
            <a:off x="2838424" y="7493968"/>
            <a:ext cx="1091075" cy="1091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5" name="Figura"/>
          <p:cNvSpPr/>
          <p:nvPr>
            <p:ph type="body" sz="quarter" idx="37"/>
          </p:nvPr>
        </p:nvSpPr>
        <p:spPr>
          <a:xfrm>
            <a:off x="14370366" y="7543544"/>
            <a:ext cx="1091074" cy="99192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182" y="12420"/>
                </a:moveTo>
                <a:cubicBezTo>
                  <a:pt x="16368" y="12420"/>
                  <a:pt x="15709" y="11694"/>
                  <a:pt x="15709" y="10800"/>
                </a:cubicBezTo>
                <a:cubicBezTo>
                  <a:pt x="15709" y="9906"/>
                  <a:pt x="16368" y="9180"/>
                  <a:pt x="17182" y="9180"/>
                </a:cubicBezTo>
                <a:cubicBezTo>
                  <a:pt x="17995" y="9180"/>
                  <a:pt x="18655" y="9906"/>
                  <a:pt x="18655" y="10800"/>
                </a:cubicBezTo>
                <a:cubicBezTo>
                  <a:pt x="18655" y="11694"/>
                  <a:pt x="17995" y="12420"/>
                  <a:pt x="17182" y="12420"/>
                </a:cubicBezTo>
                <a:moveTo>
                  <a:pt x="21109" y="10260"/>
                </a:moveTo>
                <a:lnTo>
                  <a:pt x="19587" y="10260"/>
                </a:lnTo>
                <a:cubicBezTo>
                  <a:pt x="19360" y="9028"/>
                  <a:pt x="18369" y="8100"/>
                  <a:pt x="17182" y="8100"/>
                </a:cubicBezTo>
                <a:cubicBezTo>
                  <a:pt x="15994" y="8100"/>
                  <a:pt x="15004" y="9028"/>
                  <a:pt x="14777" y="10260"/>
                </a:cubicBezTo>
                <a:lnTo>
                  <a:pt x="491" y="10260"/>
                </a:lnTo>
                <a:cubicBezTo>
                  <a:pt x="220" y="10260"/>
                  <a:pt x="0" y="10502"/>
                  <a:pt x="0" y="10800"/>
                </a:cubicBezTo>
                <a:cubicBezTo>
                  <a:pt x="0" y="11098"/>
                  <a:pt x="220" y="11340"/>
                  <a:pt x="491" y="11340"/>
                </a:cubicBezTo>
                <a:lnTo>
                  <a:pt x="14777" y="11340"/>
                </a:lnTo>
                <a:cubicBezTo>
                  <a:pt x="15004" y="12572"/>
                  <a:pt x="15994" y="13500"/>
                  <a:pt x="17182" y="13500"/>
                </a:cubicBezTo>
                <a:cubicBezTo>
                  <a:pt x="18369" y="13500"/>
                  <a:pt x="19360" y="12572"/>
                  <a:pt x="19587" y="11340"/>
                </a:cubicBezTo>
                <a:lnTo>
                  <a:pt x="21109" y="11340"/>
                </a:lnTo>
                <a:cubicBezTo>
                  <a:pt x="21380" y="11340"/>
                  <a:pt x="21600" y="11098"/>
                  <a:pt x="21600" y="10800"/>
                </a:cubicBezTo>
                <a:cubicBezTo>
                  <a:pt x="21600" y="10502"/>
                  <a:pt x="21380" y="10260"/>
                  <a:pt x="21109" y="10260"/>
                </a:cubicBezTo>
                <a:moveTo>
                  <a:pt x="5400" y="1080"/>
                </a:moveTo>
                <a:cubicBezTo>
                  <a:pt x="6214" y="1080"/>
                  <a:pt x="6873" y="1806"/>
                  <a:pt x="6873" y="2700"/>
                </a:cubicBezTo>
                <a:cubicBezTo>
                  <a:pt x="6873" y="3595"/>
                  <a:pt x="6214" y="4320"/>
                  <a:pt x="5400" y="4320"/>
                </a:cubicBezTo>
                <a:cubicBezTo>
                  <a:pt x="4586" y="4320"/>
                  <a:pt x="3927" y="3595"/>
                  <a:pt x="3927" y="2700"/>
                </a:cubicBezTo>
                <a:cubicBezTo>
                  <a:pt x="3927" y="1806"/>
                  <a:pt x="4586" y="1080"/>
                  <a:pt x="5400" y="1080"/>
                </a:cubicBezTo>
                <a:moveTo>
                  <a:pt x="491" y="3240"/>
                </a:moveTo>
                <a:lnTo>
                  <a:pt x="2995" y="3240"/>
                </a:lnTo>
                <a:cubicBezTo>
                  <a:pt x="3222" y="4472"/>
                  <a:pt x="4213" y="5400"/>
                  <a:pt x="5400" y="5400"/>
                </a:cubicBezTo>
                <a:cubicBezTo>
                  <a:pt x="6587" y="5400"/>
                  <a:pt x="7578" y="4472"/>
                  <a:pt x="7805" y="3240"/>
                </a:cubicBezTo>
                <a:lnTo>
                  <a:pt x="21109" y="3240"/>
                </a:lnTo>
                <a:cubicBezTo>
                  <a:pt x="21380" y="3240"/>
                  <a:pt x="21600" y="2999"/>
                  <a:pt x="21600" y="2700"/>
                </a:cubicBezTo>
                <a:cubicBezTo>
                  <a:pt x="21600" y="2402"/>
                  <a:pt x="21380" y="2160"/>
                  <a:pt x="21109" y="2160"/>
                </a:cubicBezTo>
                <a:lnTo>
                  <a:pt x="7805" y="2160"/>
                </a:lnTo>
                <a:cubicBezTo>
                  <a:pt x="7578" y="928"/>
                  <a:pt x="6587" y="0"/>
                  <a:pt x="5400" y="0"/>
                </a:cubicBezTo>
                <a:cubicBezTo>
                  <a:pt x="4213" y="0"/>
                  <a:pt x="3222" y="928"/>
                  <a:pt x="2995" y="2160"/>
                </a:cubicBezTo>
                <a:lnTo>
                  <a:pt x="491" y="2160"/>
                </a:lnTo>
                <a:cubicBezTo>
                  <a:pt x="220" y="2160"/>
                  <a:pt x="0" y="2402"/>
                  <a:pt x="0" y="2700"/>
                </a:cubicBezTo>
                <a:cubicBezTo>
                  <a:pt x="0" y="2999"/>
                  <a:pt x="220" y="3240"/>
                  <a:pt x="491" y="3240"/>
                </a:cubicBezTo>
                <a:moveTo>
                  <a:pt x="9327" y="20519"/>
                </a:moveTo>
                <a:cubicBezTo>
                  <a:pt x="8514" y="20519"/>
                  <a:pt x="7855" y="19794"/>
                  <a:pt x="7855" y="18899"/>
                </a:cubicBezTo>
                <a:cubicBezTo>
                  <a:pt x="7855" y="18005"/>
                  <a:pt x="8514" y="17279"/>
                  <a:pt x="9327" y="17279"/>
                </a:cubicBezTo>
                <a:cubicBezTo>
                  <a:pt x="10141" y="17279"/>
                  <a:pt x="10800" y="18005"/>
                  <a:pt x="10800" y="18899"/>
                </a:cubicBezTo>
                <a:cubicBezTo>
                  <a:pt x="10800" y="19794"/>
                  <a:pt x="10141" y="20519"/>
                  <a:pt x="9327" y="20519"/>
                </a:cubicBezTo>
                <a:moveTo>
                  <a:pt x="21109" y="18359"/>
                </a:moveTo>
                <a:lnTo>
                  <a:pt x="11732" y="18359"/>
                </a:lnTo>
                <a:cubicBezTo>
                  <a:pt x="11505" y="17127"/>
                  <a:pt x="10515" y="16199"/>
                  <a:pt x="9327" y="16199"/>
                </a:cubicBezTo>
                <a:cubicBezTo>
                  <a:pt x="8140" y="16199"/>
                  <a:pt x="7150" y="17127"/>
                  <a:pt x="6922" y="18359"/>
                </a:cubicBezTo>
                <a:lnTo>
                  <a:pt x="491" y="18359"/>
                </a:lnTo>
                <a:cubicBezTo>
                  <a:pt x="220" y="18359"/>
                  <a:pt x="0" y="18601"/>
                  <a:pt x="0" y="18899"/>
                </a:cubicBezTo>
                <a:cubicBezTo>
                  <a:pt x="0" y="19198"/>
                  <a:pt x="220" y="19439"/>
                  <a:pt x="491" y="19439"/>
                </a:cubicBezTo>
                <a:lnTo>
                  <a:pt x="6922" y="19439"/>
                </a:lnTo>
                <a:cubicBezTo>
                  <a:pt x="7150" y="20672"/>
                  <a:pt x="8140" y="21600"/>
                  <a:pt x="9327" y="21600"/>
                </a:cubicBezTo>
                <a:cubicBezTo>
                  <a:pt x="10515" y="21600"/>
                  <a:pt x="11505" y="20672"/>
                  <a:pt x="11732" y="19439"/>
                </a:cubicBezTo>
                <a:lnTo>
                  <a:pt x="21109" y="19439"/>
                </a:lnTo>
                <a:cubicBezTo>
                  <a:pt x="21380" y="19439"/>
                  <a:pt x="21600" y="19198"/>
                  <a:pt x="21600" y="18899"/>
                </a:cubicBezTo>
                <a:cubicBezTo>
                  <a:pt x="21600" y="18601"/>
                  <a:pt x="21380" y="18359"/>
                  <a:pt x="21109" y="18359"/>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6" name="Figura"/>
          <p:cNvSpPr/>
          <p:nvPr>
            <p:ph type="body" sz="quarter" idx="38"/>
          </p:nvPr>
        </p:nvSpPr>
        <p:spPr>
          <a:xfrm>
            <a:off x="8604394" y="7417768"/>
            <a:ext cx="1091075" cy="1091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82" y="6873"/>
                </a:moveTo>
                <a:lnTo>
                  <a:pt x="20618" y="6873"/>
                </a:lnTo>
                <a:lnTo>
                  <a:pt x="20618" y="7855"/>
                </a:lnTo>
                <a:lnTo>
                  <a:pt x="982" y="7855"/>
                </a:lnTo>
                <a:cubicBezTo>
                  <a:pt x="982" y="7855"/>
                  <a:pt x="982" y="6873"/>
                  <a:pt x="982" y="6873"/>
                </a:cubicBezTo>
                <a:close/>
                <a:moveTo>
                  <a:pt x="16691" y="8836"/>
                </a:moveTo>
                <a:lnTo>
                  <a:pt x="18655" y="8836"/>
                </a:lnTo>
                <a:lnTo>
                  <a:pt x="18655" y="17673"/>
                </a:lnTo>
                <a:lnTo>
                  <a:pt x="16691" y="17673"/>
                </a:lnTo>
                <a:cubicBezTo>
                  <a:pt x="16691" y="17673"/>
                  <a:pt x="16691" y="8836"/>
                  <a:pt x="16691" y="8836"/>
                </a:cubicBezTo>
                <a:close/>
                <a:moveTo>
                  <a:pt x="13745" y="8836"/>
                </a:moveTo>
                <a:lnTo>
                  <a:pt x="15709" y="8836"/>
                </a:lnTo>
                <a:lnTo>
                  <a:pt x="15709" y="17673"/>
                </a:lnTo>
                <a:lnTo>
                  <a:pt x="13745" y="17673"/>
                </a:lnTo>
                <a:cubicBezTo>
                  <a:pt x="13745" y="17673"/>
                  <a:pt x="13745" y="8836"/>
                  <a:pt x="13745" y="8836"/>
                </a:cubicBezTo>
                <a:close/>
                <a:moveTo>
                  <a:pt x="8836" y="8836"/>
                </a:moveTo>
                <a:lnTo>
                  <a:pt x="12764" y="8836"/>
                </a:lnTo>
                <a:lnTo>
                  <a:pt x="12764" y="17673"/>
                </a:lnTo>
                <a:lnTo>
                  <a:pt x="8836" y="17673"/>
                </a:lnTo>
                <a:cubicBezTo>
                  <a:pt x="8836" y="17673"/>
                  <a:pt x="8836" y="8836"/>
                  <a:pt x="8836" y="8836"/>
                </a:cubicBezTo>
                <a:close/>
                <a:moveTo>
                  <a:pt x="5891" y="8836"/>
                </a:moveTo>
                <a:lnTo>
                  <a:pt x="7855" y="8836"/>
                </a:lnTo>
                <a:lnTo>
                  <a:pt x="7855" y="17673"/>
                </a:lnTo>
                <a:lnTo>
                  <a:pt x="5891" y="17673"/>
                </a:lnTo>
                <a:cubicBezTo>
                  <a:pt x="5891" y="17673"/>
                  <a:pt x="5891" y="8836"/>
                  <a:pt x="5891" y="8836"/>
                </a:cubicBezTo>
                <a:close/>
                <a:moveTo>
                  <a:pt x="2945" y="8836"/>
                </a:moveTo>
                <a:lnTo>
                  <a:pt x="4909" y="8836"/>
                </a:lnTo>
                <a:lnTo>
                  <a:pt x="4909" y="17673"/>
                </a:lnTo>
                <a:lnTo>
                  <a:pt x="2945" y="17673"/>
                </a:lnTo>
                <a:cubicBezTo>
                  <a:pt x="2945" y="17673"/>
                  <a:pt x="2945" y="8836"/>
                  <a:pt x="2945" y="8836"/>
                </a:cubicBezTo>
                <a:close/>
                <a:moveTo>
                  <a:pt x="19773" y="18655"/>
                </a:moveTo>
                <a:lnTo>
                  <a:pt x="20428" y="20618"/>
                </a:lnTo>
                <a:lnTo>
                  <a:pt x="1172" y="20618"/>
                </a:lnTo>
                <a:lnTo>
                  <a:pt x="1827" y="18655"/>
                </a:lnTo>
                <a:cubicBezTo>
                  <a:pt x="1827" y="18655"/>
                  <a:pt x="19773" y="18655"/>
                  <a:pt x="19773" y="18655"/>
                </a:cubicBezTo>
                <a:close/>
                <a:moveTo>
                  <a:pt x="10800" y="1056"/>
                </a:moveTo>
                <a:lnTo>
                  <a:pt x="19261" y="5891"/>
                </a:lnTo>
                <a:lnTo>
                  <a:pt x="2339" y="5891"/>
                </a:lnTo>
                <a:cubicBezTo>
                  <a:pt x="2339" y="5891"/>
                  <a:pt x="10800" y="1056"/>
                  <a:pt x="10800" y="1056"/>
                </a:cubicBezTo>
                <a:close/>
                <a:moveTo>
                  <a:pt x="21109" y="8836"/>
                </a:moveTo>
                <a:cubicBezTo>
                  <a:pt x="21380" y="8836"/>
                  <a:pt x="21600" y="8617"/>
                  <a:pt x="21600" y="8345"/>
                </a:cubicBezTo>
                <a:lnTo>
                  <a:pt x="21600" y="6382"/>
                </a:lnTo>
                <a:cubicBezTo>
                  <a:pt x="21600" y="6200"/>
                  <a:pt x="21496" y="6047"/>
                  <a:pt x="21349" y="5963"/>
                </a:cubicBezTo>
                <a:lnTo>
                  <a:pt x="21353" y="5956"/>
                </a:lnTo>
                <a:lnTo>
                  <a:pt x="11044" y="65"/>
                </a:lnTo>
                <a:lnTo>
                  <a:pt x="11040" y="72"/>
                </a:lnTo>
                <a:cubicBezTo>
                  <a:pt x="10968" y="30"/>
                  <a:pt x="10889" y="0"/>
                  <a:pt x="10800" y="0"/>
                </a:cubicBezTo>
                <a:cubicBezTo>
                  <a:pt x="10711" y="0"/>
                  <a:pt x="10632" y="30"/>
                  <a:pt x="10560" y="72"/>
                </a:cubicBezTo>
                <a:lnTo>
                  <a:pt x="10556" y="65"/>
                </a:lnTo>
                <a:lnTo>
                  <a:pt x="247" y="5956"/>
                </a:lnTo>
                <a:lnTo>
                  <a:pt x="251" y="5963"/>
                </a:lnTo>
                <a:cubicBezTo>
                  <a:pt x="104" y="6047"/>
                  <a:pt x="0" y="6200"/>
                  <a:pt x="0" y="6382"/>
                </a:cubicBezTo>
                <a:lnTo>
                  <a:pt x="0" y="8345"/>
                </a:lnTo>
                <a:cubicBezTo>
                  <a:pt x="0" y="8617"/>
                  <a:pt x="220" y="8836"/>
                  <a:pt x="491" y="8836"/>
                </a:cubicBezTo>
                <a:lnTo>
                  <a:pt x="1964" y="8836"/>
                </a:lnTo>
                <a:lnTo>
                  <a:pt x="1964" y="17673"/>
                </a:lnTo>
                <a:lnTo>
                  <a:pt x="1473" y="17673"/>
                </a:lnTo>
                <a:cubicBezTo>
                  <a:pt x="1256" y="17673"/>
                  <a:pt x="1078" y="17816"/>
                  <a:pt x="1013" y="18010"/>
                </a:cubicBezTo>
                <a:lnTo>
                  <a:pt x="1007" y="18009"/>
                </a:lnTo>
                <a:lnTo>
                  <a:pt x="25" y="20954"/>
                </a:lnTo>
                <a:lnTo>
                  <a:pt x="31" y="20955"/>
                </a:lnTo>
                <a:cubicBezTo>
                  <a:pt x="14" y="21005"/>
                  <a:pt x="0" y="21055"/>
                  <a:pt x="0" y="21109"/>
                </a:cubicBezTo>
                <a:cubicBezTo>
                  <a:pt x="0" y="21381"/>
                  <a:pt x="220" y="21600"/>
                  <a:pt x="491" y="21600"/>
                </a:cubicBezTo>
                <a:lnTo>
                  <a:pt x="21109" y="21600"/>
                </a:lnTo>
                <a:cubicBezTo>
                  <a:pt x="21380" y="21600"/>
                  <a:pt x="21600" y="21381"/>
                  <a:pt x="21600" y="21109"/>
                </a:cubicBezTo>
                <a:cubicBezTo>
                  <a:pt x="21600" y="21055"/>
                  <a:pt x="21586" y="21005"/>
                  <a:pt x="21569" y="20955"/>
                </a:cubicBezTo>
                <a:lnTo>
                  <a:pt x="21575" y="20954"/>
                </a:lnTo>
                <a:lnTo>
                  <a:pt x="20593" y="18009"/>
                </a:lnTo>
                <a:lnTo>
                  <a:pt x="20588" y="18010"/>
                </a:lnTo>
                <a:cubicBezTo>
                  <a:pt x="20522" y="17816"/>
                  <a:pt x="20344" y="17673"/>
                  <a:pt x="20127" y="17673"/>
                </a:cubicBezTo>
                <a:lnTo>
                  <a:pt x="19636" y="17673"/>
                </a:lnTo>
                <a:lnTo>
                  <a:pt x="19636" y="8836"/>
                </a:lnTo>
                <a:cubicBezTo>
                  <a:pt x="19636" y="8836"/>
                  <a:pt x="21109" y="8836"/>
                  <a:pt x="21109" y="8836"/>
                </a:cubicBezTo>
                <a:close/>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 name="Our Service"/>
          <p:cNvSpPr txBox="1"/>
          <p:nvPr>
            <p:ph type="body" sz="quarter" idx="39"/>
          </p:nvPr>
        </p:nvSpPr>
        <p:spPr>
          <a:xfrm>
            <a:off x="2382283" y="1414714"/>
            <a:ext cx="13536010" cy="1779230"/>
          </a:xfrm>
          <a:prstGeom prst="rect">
            <a:avLst/>
          </a:prstGeom>
        </p:spPr>
        <p:txBody>
          <a:bodyPr lIns="89296" tIns="89296" rIns="89296" bIns="89296" anchor="ctr">
            <a:noAutofit/>
          </a:bodyPr>
          <a:lstStyle>
            <a:lvl1pPr>
              <a:defRPr>
                <a:solidFill>
                  <a:srgbClr val="FFFFFF"/>
                </a:solidFill>
              </a:defRPr>
            </a:lvl1pPr>
          </a:lstStyle>
          <a:p>
            <a:pPr/>
            <a:r>
              <a:t>Our Service</a:t>
            </a:r>
          </a:p>
        </p:txBody>
      </p:sp>
      <p:sp>
        <p:nvSpPr>
          <p:cNvPr id="58" name="Línea"/>
          <p:cNvSpPr/>
          <p:nvPr/>
        </p:nvSpPr>
        <p:spPr>
          <a:xfrm>
            <a:off x="2382283" y="1244347"/>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59"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One Image Three Columns">
    <p:spTree>
      <p:nvGrpSpPr>
        <p:cNvPr id="1" name=""/>
        <p:cNvGrpSpPr/>
        <p:nvPr/>
      </p:nvGrpSpPr>
      <p:grpSpPr>
        <a:xfrm>
          <a:off x="0" y="0"/>
          <a:ext cx="0" cy="0"/>
          <a:chOff x="0" y="0"/>
          <a:chExt cx="0" cy="0"/>
        </a:xfrm>
      </p:grpSpPr>
      <p:sp>
        <p:nvSpPr>
          <p:cNvPr id="66" name="Imagen"/>
          <p:cNvSpPr/>
          <p:nvPr>
            <p:ph type="pic" idx="21"/>
          </p:nvPr>
        </p:nvSpPr>
        <p:spPr>
          <a:xfrm>
            <a:off x="7245556" y="-106363"/>
            <a:ext cx="20893088" cy="13928726"/>
          </a:xfrm>
          <a:prstGeom prst="rect">
            <a:avLst/>
          </a:prstGeom>
        </p:spPr>
        <p:txBody>
          <a:bodyPr lIns="91439" tIns="45719" rIns="91439" bIns="45719">
            <a:noAutofit/>
          </a:bodyPr>
          <a:lstStyle/>
          <a:p>
            <a:pPr/>
          </a:p>
        </p:txBody>
      </p:sp>
      <p:sp>
        <p:nvSpPr>
          <p:cNvPr id="67" name="Figura"/>
          <p:cNvSpPr/>
          <p:nvPr>
            <p:ph type="body" idx="22"/>
          </p:nvPr>
        </p:nvSpPr>
        <p:spPr>
          <a:xfrm>
            <a:off x="11506455" y="-106363"/>
            <a:ext cx="12969876" cy="1392872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837" y="0"/>
                </a:moveTo>
                <a:cubicBezTo>
                  <a:pt x="2271" y="589"/>
                  <a:pt x="1729" y="1210"/>
                  <a:pt x="1278" y="1861"/>
                </a:cubicBezTo>
                <a:cubicBezTo>
                  <a:pt x="426" y="3158"/>
                  <a:pt x="0" y="4623"/>
                  <a:pt x="0" y="6088"/>
                </a:cubicBezTo>
                <a:cubicBezTo>
                  <a:pt x="0" y="7553"/>
                  <a:pt x="426" y="9019"/>
                  <a:pt x="1278" y="10316"/>
                </a:cubicBezTo>
                <a:cubicBezTo>
                  <a:pt x="3112" y="12815"/>
                  <a:pt x="5176" y="15160"/>
                  <a:pt x="7446" y="17326"/>
                </a:cubicBezTo>
                <a:cubicBezTo>
                  <a:pt x="9040" y="18846"/>
                  <a:pt x="10731" y="20273"/>
                  <a:pt x="12510" y="21600"/>
                </a:cubicBezTo>
                <a:lnTo>
                  <a:pt x="21600" y="21600"/>
                </a:lnTo>
                <a:lnTo>
                  <a:pt x="21600" y="0"/>
                </a:lnTo>
                <a:lnTo>
                  <a:pt x="2837" y="0"/>
                </a:lnTo>
                <a:close/>
              </a:path>
            </a:pathLst>
          </a:custGeom>
          <a:gradFill>
            <a:gsLst>
              <a:gs pos="0">
                <a:srgbClr val="2494FF">
                  <a:alpha val="0"/>
                </a:srgbClr>
              </a:gs>
              <a:gs pos="100000">
                <a:srgbClr val="1E48F6">
                  <a:alpha val="85629"/>
                </a:srgbClr>
              </a:gs>
            </a:gsLst>
            <a:lin ang="11664987"/>
          </a:gradFill>
        </p:spPr>
        <p:txBody>
          <a:bodyPr anchor="ctr">
            <a:noAutofit/>
          </a:bodyPr>
          <a:lstStyle/>
          <a:p>
            <a:pPr/>
          </a:p>
        </p:txBody>
      </p:sp>
      <p:sp>
        <p:nvSpPr>
          <p:cNvPr id="68" name="Lorem ipsum dolore sitas amet, consectetur adipiscing elit, sed doing eiusmod tempor incididunt ut labore."/>
          <p:cNvSpPr txBox="1"/>
          <p:nvPr>
            <p:ph type="body" sz="quarter" idx="23"/>
          </p:nvPr>
        </p:nvSpPr>
        <p:spPr>
          <a:xfrm>
            <a:off x="3010637" y="6044723"/>
            <a:ext cx="6475326" cy="1384301"/>
          </a:xfrm>
          <a:prstGeom prst="rect">
            <a:avLst/>
          </a:prstGeom>
        </p:spPr>
        <p:txBody>
          <a:bodyPr anchor="ctr">
            <a:spAutoFit/>
          </a:bodyPr>
          <a:lstStyle>
            <a:lvl1pPr>
              <a:lnSpc>
                <a:spcPct val="120000"/>
              </a:lnSpc>
              <a:defRPr b="0" spc="0" sz="2400"/>
            </a:lvl1pPr>
          </a:lstStyle>
          <a:p>
            <a:pPr/>
            <a:r>
              <a:t>Lorem ipsum dolore sitas amet, consectetur adipiscing elit, sed doing eiusmod tempor incididunt ut labore.</a:t>
            </a:r>
          </a:p>
        </p:txBody>
      </p:sp>
      <p:sp>
        <p:nvSpPr>
          <p:cNvPr id="69" name="Lorem ipsum dolore sitas amet, consectetur adipiscing elit, sed doing eiusmod tempor incididunt ut labore."/>
          <p:cNvSpPr txBox="1"/>
          <p:nvPr>
            <p:ph type="body" sz="quarter" idx="24"/>
          </p:nvPr>
        </p:nvSpPr>
        <p:spPr>
          <a:xfrm>
            <a:off x="2996932" y="8256766"/>
            <a:ext cx="6475326" cy="1384301"/>
          </a:xfrm>
          <a:prstGeom prst="rect">
            <a:avLst/>
          </a:prstGeom>
        </p:spPr>
        <p:txBody>
          <a:bodyPr anchor="ctr">
            <a:spAutoFit/>
          </a:bodyPr>
          <a:lstStyle>
            <a:lvl1pPr>
              <a:lnSpc>
                <a:spcPct val="120000"/>
              </a:lnSpc>
              <a:defRPr b="0" spc="0" sz="2400"/>
            </a:lvl1pPr>
          </a:lstStyle>
          <a:p>
            <a:pPr/>
            <a:r>
              <a:t>Lorem ipsum dolore sitas amet, consectetur adipiscing elit, sed doing eiusmod tempor incididunt ut labore.</a:t>
            </a:r>
          </a:p>
        </p:txBody>
      </p:sp>
      <p:sp>
        <p:nvSpPr>
          <p:cNvPr id="70" name="Lorem ipsum dolore sitas amet, consectetur adipiscing elit, sed doing eiusmod tempor incididunt ut labore."/>
          <p:cNvSpPr txBox="1"/>
          <p:nvPr>
            <p:ph type="body" sz="quarter" idx="25"/>
          </p:nvPr>
        </p:nvSpPr>
        <p:spPr>
          <a:xfrm>
            <a:off x="2996932" y="10433015"/>
            <a:ext cx="6475326" cy="1384301"/>
          </a:xfrm>
          <a:prstGeom prst="rect">
            <a:avLst/>
          </a:prstGeom>
        </p:spPr>
        <p:txBody>
          <a:bodyPr anchor="ctr">
            <a:spAutoFit/>
          </a:bodyPr>
          <a:lstStyle>
            <a:lvl1pPr>
              <a:lnSpc>
                <a:spcPct val="120000"/>
              </a:lnSpc>
              <a:defRPr b="0" spc="0" sz="2400"/>
            </a:lvl1pPr>
          </a:lstStyle>
          <a:p>
            <a:pPr/>
            <a:r>
              <a:t>Lorem ipsum dolore sitas amet, consectetur adipiscing elit, sed doing eiusmod tempor incididunt ut labore.</a:t>
            </a:r>
          </a:p>
        </p:txBody>
      </p:sp>
      <p:sp>
        <p:nvSpPr>
          <p:cNvPr id="71" name="Figura"/>
          <p:cNvSpPr/>
          <p:nvPr>
            <p:ph type="body" sz="quarter" idx="26"/>
          </p:nvPr>
        </p:nvSpPr>
        <p:spPr>
          <a:xfrm>
            <a:off x="1410958" y="6317753"/>
            <a:ext cx="1024517" cy="8382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rgbClr val="53585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2" name="Figura"/>
          <p:cNvSpPr/>
          <p:nvPr>
            <p:ph type="body" sz="quarter" idx="27"/>
          </p:nvPr>
        </p:nvSpPr>
        <p:spPr>
          <a:xfrm>
            <a:off x="1410958" y="10667945"/>
            <a:ext cx="914441" cy="914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109" y="7364"/>
                </a:moveTo>
                <a:cubicBezTo>
                  <a:pt x="20838" y="7364"/>
                  <a:pt x="20618" y="7584"/>
                  <a:pt x="20618" y="7855"/>
                </a:cubicBezTo>
                <a:lnTo>
                  <a:pt x="20618" y="18655"/>
                </a:lnTo>
                <a:cubicBezTo>
                  <a:pt x="20618" y="19739"/>
                  <a:pt x="19739" y="20618"/>
                  <a:pt x="18655" y="20618"/>
                </a:cubicBezTo>
                <a:lnTo>
                  <a:pt x="2945" y="20618"/>
                </a:lnTo>
                <a:cubicBezTo>
                  <a:pt x="1861" y="20618"/>
                  <a:pt x="982" y="19739"/>
                  <a:pt x="982" y="18655"/>
                </a:cubicBezTo>
                <a:lnTo>
                  <a:pt x="982" y="2945"/>
                </a:lnTo>
                <a:cubicBezTo>
                  <a:pt x="982" y="1861"/>
                  <a:pt x="1861" y="982"/>
                  <a:pt x="2945" y="982"/>
                </a:cubicBezTo>
                <a:lnTo>
                  <a:pt x="13745" y="982"/>
                </a:lnTo>
                <a:cubicBezTo>
                  <a:pt x="14017" y="982"/>
                  <a:pt x="14236" y="762"/>
                  <a:pt x="14236" y="491"/>
                </a:cubicBezTo>
                <a:cubicBezTo>
                  <a:pt x="14236" y="220"/>
                  <a:pt x="14017" y="0"/>
                  <a:pt x="13745" y="0"/>
                </a:cubicBezTo>
                <a:lnTo>
                  <a:pt x="2945" y="0"/>
                </a:lnTo>
                <a:cubicBezTo>
                  <a:pt x="1318" y="0"/>
                  <a:pt x="0" y="1319"/>
                  <a:pt x="0" y="2945"/>
                </a:cubicBezTo>
                <a:lnTo>
                  <a:pt x="0" y="18655"/>
                </a:lnTo>
                <a:cubicBezTo>
                  <a:pt x="0" y="20282"/>
                  <a:pt x="1318" y="21600"/>
                  <a:pt x="2945" y="21600"/>
                </a:cubicBezTo>
                <a:lnTo>
                  <a:pt x="18655" y="21600"/>
                </a:lnTo>
                <a:cubicBezTo>
                  <a:pt x="20282" y="21600"/>
                  <a:pt x="21600" y="20282"/>
                  <a:pt x="21600" y="18655"/>
                </a:cubicBezTo>
                <a:lnTo>
                  <a:pt x="21600" y="7855"/>
                </a:lnTo>
                <a:cubicBezTo>
                  <a:pt x="21600" y="7584"/>
                  <a:pt x="21380" y="7364"/>
                  <a:pt x="21109" y="7364"/>
                </a:cubicBezTo>
                <a:moveTo>
                  <a:pt x="7006" y="12764"/>
                </a:moveTo>
                <a:lnTo>
                  <a:pt x="8836" y="12764"/>
                </a:lnTo>
                <a:lnTo>
                  <a:pt x="8836" y="14594"/>
                </a:lnTo>
                <a:lnTo>
                  <a:pt x="6627" y="14973"/>
                </a:lnTo>
                <a:cubicBezTo>
                  <a:pt x="6627" y="14973"/>
                  <a:pt x="7006" y="12764"/>
                  <a:pt x="7006" y="12764"/>
                </a:cubicBezTo>
                <a:close/>
                <a:moveTo>
                  <a:pt x="16775" y="2742"/>
                </a:moveTo>
                <a:lnTo>
                  <a:pt x="18858" y="4825"/>
                </a:lnTo>
                <a:lnTo>
                  <a:pt x="9818" y="13865"/>
                </a:lnTo>
                <a:lnTo>
                  <a:pt x="9818" y="11782"/>
                </a:lnTo>
                <a:lnTo>
                  <a:pt x="7736" y="11782"/>
                </a:lnTo>
                <a:cubicBezTo>
                  <a:pt x="7736" y="11782"/>
                  <a:pt x="16775" y="2742"/>
                  <a:pt x="16775" y="2742"/>
                </a:cubicBezTo>
                <a:close/>
                <a:moveTo>
                  <a:pt x="18104" y="1414"/>
                </a:moveTo>
                <a:cubicBezTo>
                  <a:pt x="18371" y="1147"/>
                  <a:pt x="18739" y="982"/>
                  <a:pt x="19145" y="982"/>
                </a:cubicBezTo>
                <a:cubicBezTo>
                  <a:pt x="19959" y="982"/>
                  <a:pt x="20618" y="1642"/>
                  <a:pt x="20618" y="2455"/>
                </a:cubicBezTo>
                <a:cubicBezTo>
                  <a:pt x="20618" y="2861"/>
                  <a:pt x="20453" y="3230"/>
                  <a:pt x="20187" y="3496"/>
                </a:cubicBezTo>
                <a:lnTo>
                  <a:pt x="19552" y="4131"/>
                </a:lnTo>
                <a:lnTo>
                  <a:pt x="17469" y="2048"/>
                </a:lnTo>
                <a:cubicBezTo>
                  <a:pt x="17469" y="2048"/>
                  <a:pt x="18104" y="1414"/>
                  <a:pt x="18104" y="1414"/>
                </a:cubicBezTo>
                <a:close/>
                <a:moveTo>
                  <a:pt x="5400" y="16200"/>
                </a:moveTo>
                <a:lnTo>
                  <a:pt x="9590" y="15481"/>
                </a:lnTo>
                <a:lnTo>
                  <a:pt x="20881" y="4190"/>
                </a:lnTo>
                <a:cubicBezTo>
                  <a:pt x="21325" y="3746"/>
                  <a:pt x="21600" y="3133"/>
                  <a:pt x="21600" y="2455"/>
                </a:cubicBezTo>
                <a:cubicBezTo>
                  <a:pt x="21600" y="1099"/>
                  <a:pt x="20501" y="0"/>
                  <a:pt x="19145" y="0"/>
                </a:cubicBezTo>
                <a:cubicBezTo>
                  <a:pt x="18468" y="0"/>
                  <a:pt x="17854" y="275"/>
                  <a:pt x="17410" y="719"/>
                </a:cubicBezTo>
                <a:lnTo>
                  <a:pt x="6119" y="12010"/>
                </a:lnTo>
                <a:cubicBezTo>
                  <a:pt x="6119" y="12010"/>
                  <a:pt x="5400" y="16200"/>
                  <a:pt x="5400" y="16200"/>
                </a:cubicBezTo>
                <a:close/>
              </a:path>
            </a:pathLst>
          </a:custGeom>
          <a:solidFill>
            <a:srgbClr val="53585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3" name="Figura"/>
          <p:cNvSpPr/>
          <p:nvPr>
            <p:ph type="body" sz="quarter" idx="28"/>
          </p:nvPr>
        </p:nvSpPr>
        <p:spPr>
          <a:xfrm>
            <a:off x="1410958" y="8384343"/>
            <a:ext cx="1117650" cy="91444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rgbClr val="53585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4" name="One Image…"/>
          <p:cNvSpPr txBox="1"/>
          <p:nvPr>
            <p:ph type="body" sz="quarter" idx="29"/>
          </p:nvPr>
        </p:nvSpPr>
        <p:spPr>
          <a:xfrm>
            <a:off x="1410958" y="2113002"/>
            <a:ext cx="10300481" cy="3024386"/>
          </a:xfrm>
          <a:prstGeom prst="rect">
            <a:avLst/>
          </a:prstGeom>
        </p:spPr>
        <p:txBody>
          <a:bodyPr lIns="89296" tIns="89296" rIns="89296" bIns="89296" anchor="ctr">
            <a:noAutofit/>
          </a:bodyPr>
          <a:lstStyle/>
          <a:p>
            <a:pPr/>
            <a:r>
              <a:t>One Image</a:t>
            </a:r>
          </a:p>
          <a:p>
            <a:pPr/>
            <a:r>
              <a:t>Three Columns</a:t>
            </a:r>
          </a:p>
        </p:txBody>
      </p:sp>
      <p:sp>
        <p:nvSpPr>
          <p:cNvPr id="75" name="Línea"/>
          <p:cNvSpPr/>
          <p:nvPr/>
        </p:nvSpPr>
        <p:spPr>
          <a:xfrm>
            <a:off x="1410958" y="197546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76"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Featured Showcase">
    <p:spTree>
      <p:nvGrpSpPr>
        <p:cNvPr id="1" name=""/>
        <p:cNvGrpSpPr/>
        <p:nvPr/>
      </p:nvGrpSpPr>
      <p:grpSpPr>
        <a:xfrm>
          <a:off x="0" y="0"/>
          <a:ext cx="0" cy="0"/>
          <a:chOff x="0" y="0"/>
          <a:chExt cx="0" cy="0"/>
        </a:xfrm>
      </p:grpSpPr>
      <p:sp>
        <p:nvSpPr>
          <p:cNvPr id="83" name="Imagen"/>
          <p:cNvSpPr/>
          <p:nvPr>
            <p:ph type="pic" idx="21"/>
          </p:nvPr>
        </p:nvSpPr>
        <p:spPr>
          <a:xfrm rot="21600000">
            <a:off x="1326044" y="1308301"/>
            <a:ext cx="17400362" cy="11600242"/>
          </a:xfrm>
          <a:prstGeom prst="rect">
            <a:avLst/>
          </a:prstGeom>
        </p:spPr>
        <p:txBody>
          <a:bodyPr lIns="91439" tIns="45719" rIns="91439" bIns="45719">
            <a:noAutofit/>
          </a:bodyPr>
          <a:lstStyle/>
          <a:p>
            <a:pPr/>
          </a:p>
        </p:txBody>
      </p:sp>
      <p:sp>
        <p:nvSpPr>
          <p:cNvPr id="84" name="Figura"/>
          <p:cNvSpPr/>
          <p:nvPr>
            <p:ph type="body" sz="half" idx="22"/>
          </p:nvPr>
        </p:nvSpPr>
        <p:spPr>
          <a:xfrm rot="7441241">
            <a:off x="-238686" y="3256121"/>
            <a:ext cx="12673360" cy="7704613"/>
          </a:xfrm>
          <a:custGeom>
            <a:avLst/>
            <a:gdLst/>
            <a:ahLst/>
            <a:cxnLst>
              <a:cxn ang="0">
                <a:pos x="wd2" y="hd2"/>
              </a:cxn>
              <a:cxn ang="5400000">
                <a:pos x="wd2" y="hd2"/>
              </a:cxn>
              <a:cxn ang="10800000">
                <a:pos x="wd2" y="hd2"/>
              </a:cxn>
              <a:cxn ang="16200000">
                <a:pos x="wd2" y="hd2"/>
              </a:cxn>
            </a:cxnLst>
            <a:rect l="0" t="0" r="r" b="b"/>
            <a:pathLst>
              <a:path w="21565" h="21572" fill="norm" stroke="1" extrusionOk="0">
                <a:moveTo>
                  <a:pt x="13307" y="21540"/>
                </a:moveTo>
                <a:lnTo>
                  <a:pt x="13306" y="21543"/>
                </a:lnTo>
                <a:cubicBezTo>
                  <a:pt x="13297" y="21543"/>
                  <a:pt x="13297" y="21543"/>
                  <a:pt x="13297" y="21543"/>
                </a:cubicBezTo>
                <a:close/>
                <a:moveTo>
                  <a:pt x="12518" y="21344"/>
                </a:moveTo>
                <a:cubicBezTo>
                  <a:pt x="12518" y="21358"/>
                  <a:pt x="12509" y="21372"/>
                  <a:pt x="12544" y="21372"/>
                </a:cubicBezTo>
                <a:cubicBezTo>
                  <a:pt x="12544" y="21372"/>
                  <a:pt x="12544" y="21372"/>
                  <a:pt x="12483" y="21443"/>
                </a:cubicBezTo>
                <a:cubicBezTo>
                  <a:pt x="12483" y="21443"/>
                  <a:pt x="12483" y="21443"/>
                  <a:pt x="12466" y="21500"/>
                </a:cubicBezTo>
                <a:cubicBezTo>
                  <a:pt x="12466" y="21500"/>
                  <a:pt x="12466" y="21500"/>
                  <a:pt x="12449" y="21500"/>
                </a:cubicBezTo>
                <a:cubicBezTo>
                  <a:pt x="12440" y="21443"/>
                  <a:pt x="12492" y="21401"/>
                  <a:pt x="12518" y="21344"/>
                </a:cubicBezTo>
                <a:close/>
                <a:moveTo>
                  <a:pt x="4458" y="18736"/>
                </a:moveTo>
                <a:lnTo>
                  <a:pt x="4449" y="18750"/>
                </a:lnTo>
                <a:cubicBezTo>
                  <a:pt x="4452" y="18747"/>
                  <a:pt x="4458" y="18736"/>
                  <a:pt x="4458" y="18736"/>
                </a:cubicBezTo>
                <a:close/>
                <a:moveTo>
                  <a:pt x="3489" y="18123"/>
                </a:moveTo>
                <a:lnTo>
                  <a:pt x="3490" y="18126"/>
                </a:lnTo>
                <a:lnTo>
                  <a:pt x="3486" y="18131"/>
                </a:lnTo>
                <a:cubicBezTo>
                  <a:pt x="3480" y="18138"/>
                  <a:pt x="3480" y="18138"/>
                  <a:pt x="3480" y="18138"/>
                </a:cubicBezTo>
                <a:lnTo>
                  <a:pt x="3478" y="18137"/>
                </a:lnTo>
                <a:close/>
                <a:moveTo>
                  <a:pt x="3419" y="18109"/>
                </a:moveTo>
                <a:cubicBezTo>
                  <a:pt x="3419" y="18109"/>
                  <a:pt x="3419" y="18109"/>
                  <a:pt x="3427" y="18113"/>
                </a:cubicBezTo>
                <a:lnTo>
                  <a:pt x="3478" y="18137"/>
                </a:lnTo>
                <a:lnTo>
                  <a:pt x="3463" y="18155"/>
                </a:lnTo>
                <a:cubicBezTo>
                  <a:pt x="3446" y="18152"/>
                  <a:pt x="3450" y="18077"/>
                  <a:pt x="3385" y="18195"/>
                </a:cubicBezTo>
                <a:cubicBezTo>
                  <a:pt x="3385" y="18195"/>
                  <a:pt x="3385" y="18195"/>
                  <a:pt x="3376" y="18180"/>
                </a:cubicBezTo>
                <a:cubicBezTo>
                  <a:pt x="3376" y="18180"/>
                  <a:pt x="3376" y="18180"/>
                  <a:pt x="3428" y="18123"/>
                </a:cubicBezTo>
                <a:cubicBezTo>
                  <a:pt x="3428" y="18123"/>
                  <a:pt x="3428" y="18123"/>
                  <a:pt x="3419" y="18109"/>
                </a:cubicBezTo>
                <a:close/>
                <a:moveTo>
                  <a:pt x="12873" y="17810"/>
                </a:moveTo>
                <a:cubicBezTo>
                  <a:pt x="12873" y="17810"/>
                  <a:pt x="12873" y="17810"/>
                  <a:pt x="12908" y="17824"/>
                </a:cubicBezTo>
                <a:cubicBezTo>
                  <a:pt x="12908" y="17824"/>
                  <a:pt x="12908" y="17824"/>
                  <a:pt x="12882" y="17881"/>
                </a:cubicBezTo>
                <a:cubicBezTo>
                  <a:pt x="12882" y="17881"/>
                  <a:pt x="12882" y="17881"/>
                  <a:pt x="12847" y="17853"/>
                </a:cubicBezTo>
                <a:cubicBezTo>
                  <a:pt x="12847" y="17853"/>
                  <a:pt x="12847" y="17853"/>
                  <a:pt x="12873" y="17810"/>
                </a:cubicBezTo>
                <a:close/>
                <a:moveTo>
                  <a:pt x="12795" y="17554"/>
                </a:moveTo>
                <a:cubicBezTo>
                  <a:pt x="12795" y="17554"/>
                  <a:pt x="12795" y="17554"/>
                  <a:pt x="12838" y="17596"/>
                </a:cubicBezTo>
                <a:cubicBezTo>
                  <a:pt x="12838" y="17596"/>
                  <a:pt x="12838" y="17596"/>
                  <a:pt x="12873" y="17554"/>
                </a:cubicBezTo>
                <a:cubicBezTo>
                  <a:pt x="12873" y="17554"/>
                  <a:pt x="12873" y="17554"/>
                  <a:pt x="12838" y="17639"/>
                </a:cubicBezTo>
                <a:cubicBezTo>
                  <a:pt x="12838" y="17639"/>
                  <a:pt x="12838" y="17639"/>
                  <a:pt x="12812" y="17596"/>
                </a:cubicBezTo>
                <a:cubicBezTo>
                  <a:pt x="12812" y="17596"/>
                  <a:pt x="12812" y="17596"/>
                  <a:pt x="12786" y="17611"/>
                </a:cubicBezTo>
                <a:cubicBezTo>
                  <a:pt x="12786" y="17611"/>
                  <a:pt x="12786" y="17611"/>
                  <a:pt x="12795" y="17554"/>
                </a:cubicBezTo>
                <a:close/>
                <a:moveTo>
                  <a:pt x="13109" y="17501"/>
                </a:moveTo>
                <a:lnTo>
                  <a:pt x="13107" y="17511"/>
                </a:lnTo>
                <a:lnTo>
                  <a:pt x="13107" y="17511"/>
                </a:lnTo>
                <a:close/>
                <a:moveTo>
                  <a:pt x="13112" y="17479"/>
                </a:moveTo>
                <a:cubicBezTo>
                  <a:pt x="13113" y="17477"/>
                  <a:pt x="13112" y="17480"/>
                  <a:pt x="13110" y="17491"/>
                </a:cubicBezTo>
                <a:lnTo>
                  <a:pt x="13109" y="17501"/>
                </a:lnTo>
                <a:close/>
                <a:moveTo>
                  <a:pt x="3869" y="16414"/>
                </a:moveTo>
                <a:cubicBezTo>
                  <a:pt x="3869" y="16414"/>
                  <a:pt x="3869" y="16414"/>
                  <a:pt x="3930" y="16456"/>
                </a:cubicBezTo>
                <a:cubicBezTo>
                  <a:pt x="3930" y="16456"/>
                  <a:pt x="3930" y="16456"/>
                  <a:pt x="3861" y="16485"/>
                </a:cubicBezTo>
                <a:cubicBezTo>
                  <a:pt x="3861" y="16485"/>
                  <a:pt x="3861" y="16485"/>
                  <a:pt x="3835" y="16456"/>
                </a:cubicBezTo>
                <a:cubicBezTo>
                  <a:pt x="3835" y="16456"/>
                  <a:pt x="3835" y="16456"/>
                  <a:pt x="3861" y="16456"/>
                </a:cubicBezTo>
                <a:cubicBezTo>
                  <a:pt x="3861" y="16456"/>
                  <a:pt x="3861" y="16456"/>
                  <a:pt x="3869" y="16456"/>
                </a:cubicBezTo>
                <a:cubicBezTo>
                  <a:pt x="3869" y="16456"/>
                  <a:pt x="3869" y="16456"/>
                  <a:pt x="3869" y="16414"/>
                </a:cubicBezTo>
                <a:close/>
                <a:moveTo>
                  <a:pt x="1367" y="14903"/>
                </a:moveTo>
                <a:lnTo>
                  <a:pt x="1369" y="14903"/>
                </a:lnTo>
                <a:lnTo>
                  <a:pt x="1365" y="14916"/>
                </a:lnTo>
                <a:cubicBezTo>
                  <a:pt x="1370" y="14914"/>
                  <a:pt x="1376" y="14903"/>
                  <a:pt x="1367" y="14903"/>
                </a:cubicBezTo>
                <a:close/>
                <a:moveTo>
                  <a:pt x="17184" y="11584"/>
                </a:moveTo>
                <a:lnTo>
                  <a:pt x="17186" y="11584"/>
                </a:lnTo>
                <a:lnTo>
                  <a:pt x="17185" y="11589"/>
                </a:lnTo>
                <a:cubicBezTo>
                  <a:pt x="17184" y="11598"/>
                  <a:pt x="17184" y="11598"/>
                  <a:pt x="17184" y="11598"/>
                </a:cubicBezTo>
                <a:cubicBezTo>
                  <a:pt x="17184" y="11584"/>
                  <a:pt x="17184" y="11584"/>
                  <a:pt x="17184" y="11584"/>
                </a:cubicBezTo>
                <a:close/>
                <a:moveTo>
                  <a:pt x="17629" y="11388"/>
                </a:moveTo>
                <a:lnTo>
                  <a:pt x="17635" y="11398"/>
                </a:lnTo>
                <a:lnTo>
                  <a:pt x="17632" y="11401"/>
                </a:lnTo>
                <a:close/>
                <a:moveTo>
                  <a:pt x="17600" y="11302"/>
                </a:moveTo>
                <a:cubicBezTo>
                  <a:pt x="17613" y="11299"/>
                  <a:pt x="17626" y="11299"/>
                  <a:pt x="17635" y="11313"/>
                </a:cubicBezTo>
                <a:cubicBezTo>
                  <a:pt x="17635" y="11313"/>
                  <a:pt x="17635" y="11313"/>
                  <a:pt x="17617" y="11341"/>
                </a:cubicBezTo>
                <a:lnTo>
                  <a:pt x="17629" y="11388"/>
                </a:lnTo>
                <a:lnTo>
                  <a:pt x="17603" y="11345"/>
                </a:lnTo>
                <a:cubicBezTo>
                  <a:pt x="17593" y="11327"/>
                  <a:pt x="17583" y="11313"/>
                  <a:pt x="17565" y="11313"/>
                </a:cubicBezTo>
                <a:cubicBezTo>
                  <a:pt x="17574" y="11313"/>
                  <a:pt x="17587" y="11306"/>
                  <a:pt x="17600" y="11302"/>
                </a:cubicBezTo>
                <a:close/>
                <a:moveTo>
                  <a:pt x="20037" y="10584"/>
                </a:moveTo>
                <a:cubicBezTo>
                  <a:pt x="20026" y="10586"/>
                  <a:pt x="20011" y="10593"/>
                  <a:pt x="19998" y="10601"/>
                </a:cubicBezTo>
                <a:lnTo>
                  <a:pt x="20050" y="10601"/>
                </a:lnTo>
                <a:cubicBezTo>
                  <a:pt x="20054" y="10586"/>
                  <a:pt x="20048" y="10583"/>
                  <a:pt x="20037" y="10584"/>
                </a:cubicBezTo>
                <a:close/>
                <a:moveTo>
                  <a:pt x="20344" y="9190"/>
                </a:moveTo>
                <a:cubicBezTo>
                  <a:pt x="20344" y="9190"/>
                  <a:pt x="20344" y="9190"/>
                  <a:pt x="20336" y="9233"/>
                </a:cubicBezTo>
                <a:lnTo>
                  <a:pt x="20327" y="9232"/>
                </a:lnTo>
                <a:lnTo>
                  <a:pt x="20329" y="9227"/>
                </a:lnTo>
                <a:cubicBezTo>
                  <a:pt x="20331" y="9222"/>
                  <a:pt x="20336" y="9211"/>
                  <a:pt x="20344" y="9190"/>
                </a:cubicBezTo>
                <a:close/>
                <a:moveTo>
                  <a:pt x="406" y="8810"/>
                </a:moveTo>
                <a:lnTo>
                  <a:pt x="407" y="8811"/>
                </a:lnTo>
                <a:lnTo>
                  <a:pt x="406" y="8811"/>
                </a:lnTo>
                <a:close/>
                <a:moveTo>
                  <a:pt x="390" y="8809"/>
                </a:moveTo>
                <a:lnTo>
                  <a:pt x="406" y="8811"/>
                </a:lnTo>
                <a:lnTo>
                  <a:pt x="389" y="8820"/>
                </a:lnTo>
                <a:cubicBezTo>
                  <a:pt x="383" y="8812"/>
                  <a:pt x="385" y="8810"/>
                  <a:pt x="390" y="8809"/>
                </a:cubicBezTo>
                <a:close/>
                <a:moveTo>
                  <a:pt x="19660" y="7380"/>
                </a:moveTo>
                <a:cubicBezTo>
                  <a:pt x="19660" y="7380"/>
                  <a:pt x="19660" y="7380"/>
                  <a:pt x="19695" y="7395"/>
                </a:cubicBezTo>
                <a:cubicBezTo>
                  <a:pt x="19695" y="7395"/>
                  <a:pt x="19695" y="7395"/>
                  <a:pt x="19660" y="7423"/>
                </a:cubicBezTo>
                <a:cubicBezTo>
                  <a:pt x="19660" y="7423"/>
                  <a:pt x="19660" y="7423"/>
                  <a:pt x="19634" y="7395"/>
                </a:cubicBezTo>
                <a:cubicBezTo>
                  <a:pt x="19634" y="7395"/>
                  <a:pt x="19634" y="7395"/>
                  <a:pt x="19660" y="7380"/>
                </a:cubicBezTo>
                <a:close/>
                <a:moveTo>
                  <a:pt x="15643" y="4958"/>
                </a:moveTo>
                <a:cubicBezTo>
                  <a:pt x="15643" y="4958"/>
                  <a:pt x="15643" y="4958"/>
                  <a:pt x="15687" y="4987"/>
                </a:cubicBezTo>
                <a:cubicBezTo>
                  <a:pt x="15695" y="4958"/>
                  <a:pt x="15704" y="4987"/>
                  <a:pt x="15713" y="4987"/>
                </a:cubicBezTo>
                <a:cubicBezTo>
                  <a:pt x="15713" y="4987"/>
                  <a:pt x="15713" y="4987"/>
                  <a:pt x="15661" y="5030"/>
                </a:cubicBezTo>
                <a:cubicBezTo>
                  <a:pt x="15661" y="5030"/>
                  <a:pt x="15661" y="5030"/>
                  <a:pt x="15626" y="5030"/>
                </a:cubicBezTo>
                <a:cubicBezTo>
                  <a:pt x="15626" y="5030"/>
                  <a:pt x="15626" y="5030"/>
                  <a:pt x="15643" y="4973"/>
                </a:cubicBezTo>
                <a:cubicBezTo>
                  <a:pt x="15643" y="4973"/>
                  <a:pt x="15643" y="4973"/>
                  <a:pt x="15643" y="4958"/>
                </a:cubicBezTo>
                <a:close/>
                <a:moveTo>
                  <a:pt x="17219" y="4203"/>
                </a:moveTo>
                <a:lnTo>
                  <a:pt x="17206" y="4209"/>
                </a:lnTo>
                <a:cubicBezTo>
                  <a:pt x="17215" y="4196"/>
                  <a:pt x="17219" y="4196"/>
                  <a:pt x="17219" y="4203"/>
                </a:cubicBezTo>
                <a:close/>
                <a:moveTo>
                  <a:pt x="17221" y="4187"/>
                </a:moveTo>
                <a:cubicBezTo>
                  <a:pt x="17223" y="4185"/>
                  <a:pt x="17228" y="4189"/>
                  <a:pt x="17236" y="4203"/>
                </a:cubicBezTo>
                <a:cubicBezTo>
                  <a:pt x="17236" y="4189"/>
                  <a:pt x="17228" y="4189"/>
                  <a:pt x="17219" y="4203"/>
                </a:cubicBezTo>
                <a:cubicBezTo>
                  <a:pt x="17219" y="4196"/>
                  <a:pt x="17219" y="4189"/>
                  <a:pt x="17221" y="4187"/>
                </a:cubicBezTo>
                <a:close/>
                <a:moveTo>
                  <a:pt x="1707" y="4043"/>
                </a:moveTo>
                <a:lnTo>
                  <a:pt x="1703" y="4050"/>
                </a:lnTo>
                <a:lnTo>
                  <a:pt x="1702" y="4050"/>
                </a:lnTo>
                <a:close/>
                <a:moveTo>
                  <a:pt x="12677" y="4008"/>
                </a:moveTo>
                <a:lnTo>
                  <a:pt x="12677" y="4011"/>
                </a:lnTo>
                <a:cubicBezTo>
                  <a:pt x="12667" y="4014"/>
                  <a:pt x="12644" y="4018"/>
                  <a:pt x="12648" y="4032"/>
                </a:cubicBezTo>
                <a:close/>
                <a:moveTo>
                  <a:pt x="1731" y="4004"/>
                </a:moveTo>
                <a:cubicBezTo>
                  <a:pt x="1735" y="4004"/>
                  <a:pt x="1731" y="4012"/>
                  <a:pt x="1723" y="4022"/>
                </a:cubicBezTo>
                <a:lnTo>
                  <a:pt x="1707" y="4043"/>
                </a:lnTo>
                <a:close/>
                <a:moveTo>
                  <a:pt x="10700" y="3719"/>
                </a:moveTo>
                <a:lnTo>
                  <a:pt x="10701" y="3721"/>
                </a:lnTo>
                <a:lnTo>
                  <a:pt x="10699" y="3722"/>
                </a:lnTo>
                <a:close/>
                <a:moveTo>
                  <a:pt x="10683" y="3647"/>
                </a:moveTo>
                <a:cubicBezTo>
                  <a:pt x="10683" y="3647"/>
                  <a:pt x="10683" y="3647"/>
                  <a:pt x="10735" y="3647"/>
                </a:cubicBezTo>
                <a:cubicBezTo>
                  <a:pt x="10735" y="3647"/>
                  <a:pt x="10735" y="3647"/>
                  <a:pt x="10717" y="3662"/>
                </a:cubicBezTo>
                <a:cubicBezTo>
                  <a:pt x="10717" y="3662"/>
                  <a:pt x="10717" y="3662"/>
                  <a:pt x="10714" y="3672"/>
                </a:cubicBezTo>
                <a:lnTo>
                  <a:pt x="10700" y="3719"/>
                </a:lnTo>
                <a:close/>
                <a:moveTo>
                  <a:pt x="14899" y="3534"/>
                </a:moveTo>
                <a:lnTo>
                  <a:pt x="14901" y="3534"/>
                </a:lnTo>
                <a:lnTo>
                  <a:pt x="14900" y="3534"/>
                </a:lnTo>
                <a:close/>
                <a:moveTo>
                  <a:pt x="14908" y="3505"/>
                </a:moveTo>
                <a:cubicBezTo>
                  <a:pt x="14908" y="3505"/>
                  <a:pt x="14908" y="3505"/>
                  <a:pt x="14908" y="3534"/>
                </a:cubicBezTo>
                <a:lnTo>
                  <a:pt x="14901" y="3534"/>
                </a:lnTo>
                <a:close/>
                <a:moveTo>
                  <a:pt x="8882" y="2921"/>
                </a:moveTo>
                <a:cubicBezTo>
                  <a:pt x="8882" y="2921"/>
                  <a:pt x="8882" y="2921"/>
                  <a:pt x="8899" y="2935"/>
                </a:cubicBezTo>
                <a:cubicBezTo>
                  <a:pt x="8899" y="2935"/>
                  <a:pt x="8899" y="2935"/>
                  <a:pt x="8882" y="2949"/>
                </a:cubicBezTo>
                <a:cubicBezTo>
                  <a:pt x="8865" y="2935"/>
                  <a:pt x="8873" y="2921"/>
                  <a:pt x="8882" y="2921"/>
                </a:cubicBezTo>
                <a:close/>
                <a:moveTo>
                  <a:pt x="14691" y="641"/>
                </a:moveTo>
                <a:cubicBezTo>
                  <a:pt x="14674" y="684"/>
                  <a:pt x="14674" y="684"/>
                  <a:pt x="14674" y="684"/>
                </a:cubicBezTo>
                <a:lnTo>
                  <a:pt x="14672" y="681"/>
                </a:lnTo>
                <a:lnTo>
                  <a:pt x="14682" y="659"/>
                </a:lnTo>
                <a:cubicBezTo>
                  <a:pt x="14691" y="641"/>
                  <a:pt x="14691" y="641"/>
                  <a:pt x="14691" y="641"/>
                </a:cubicBezTo>
                <a:close/>
                <a:moveTo>
                  <a:pt x="14882" y="271"/>
                </a:moveTo>
                <a:cubicBezTo>
                  <a:pt x="14882" y="271"/>
                  <a:pt x="14882" y="271"/>
                  <a:pt x="14873" y="328"/>
                </a:cubicBezTo>
                <a:cubicBezTo>
                  <a:pt x="14873" y="328"/>
                  <a:pt x="14873" y="328"/>
                  <a:pt x="14847" y="356"/>
                </a:cubicBezTo>
                <a:cubicBezTo>
                  <a:pt x="14847" y="356"/>
                  <a:pt x="14847" y="356"/>
                  <a:pt x="14864" y="328"/>
                </a:cubicBezTo>
                <a:cubicBezTo>
                  <a:pt x="14838" y="328"/>
                  <a:pt x="14856" y="342"/>
                  <a:pt x="14847" y="285"/>
                </a:cubicBezTo>
                <a:cubicBezTo>
                  <a:pt x="14856" y="271"/>
                  <a:pt x="14873" y="285"/>
                  <a:pt x="14882" y="271"/>
                </a:cubicBezTo>
                <a:close/>
                <a:moveTo>
                  <a:pt x="10570" y="0"/>
                </a:moveTo>
                <a:cubicBezTo>
                  <a:pt x="10570" y="0"/>
                  <a:pt x="10570" y="0"/>
                  <a:pt x="10562" y="100"/>
                </a:cubicBezTo>
                <a:cubicBezTo>
                  <a:pt x="10562" y="100"/>
                  <a:pt x="10562" y="100"/>
                  <a:pt x="10605" y="185"/>
                </a:cubicBezTo>
                <a:cubicBezTo>
                  <a:pt x="10605" y="185"/>
                  <a:pt x="10605" y="185"/>
                  <a:pt x="10553" y="185"/>
                </a:cubicBezTo>
                <a:cubicBezTo>
                  <a:pt x="10553" y="185"/>
                  <a:pt x="10553" y="185"/>
                  <a:pt x="10536" y="214"/>
                </a:cubicBezTo>
                <a:cubicBezTo>
                  <a:pt x="10536" y="214"/>
                  <a:pt x="10536" y="214"/>
                  <a:pt x="10518" y="185"/>
                </a:cubicBezTo>
                <a:cubicBezTo>
                  <a:pt x="10518" y="185"/>
                  <a:pt x="10518" y="185"/>
                  <a:pt x="10466" y="285"/>
                </a:cubicBezTo>
                <a:cubicBezTo>
                  <a:pt x="10458" y="285"/>
                  <a:pt x="10440" y="285"/>
                  <a:pt x="10432" y="299"/>
                </a:cubicBezTo>
                <a:cubicBezTo>
                  <a:pt x="10432" y="299"/>
                  <a:pt x="10432" y="299"/>
                  <a:pt x="10501" y="328"/>
                </a:cubicBezTo>
                <a:cubicBezTo>
                  <a:pt x="10501" y="328"/>
                  <a:pt x="10501" y="328"/>
                  <a:pt x="10449" y="370"/>
                </a:cubicBezTo>
                <a:cubicBezTo>
                  <a:pt x="10449" y="370"/>
                  <a:pt x="10449" y="370"/>
                  <a:pt x="10397" y="413"/>
                </a:cubicBezTo>
                <a:cubicBezTo>
                  <a:pt x="10397" y="413"/>
                  <a:pt x="10397" y="413"/>
                  <a:pt x="10423" y="356"/>
                </a:cubicBezTo>
                <a:cubicBezTo>
                  <a:pt x="10406" y="342"/>
                  <a:pt x="10397" y="342"/>
                  <a:pt x="10380" y="328"/>
                </a:cubicBezTo>
                <a:cubicBezTo>
                  <a:pt x="10380" y="328"/>
                  <a:pt x="10380" y="328"/>
                  <a:pt x="10362" y="385"/>
                </a:cubicBezTo>
                <a:cubicBezTo>
                  <a:pt x="10345" y="370"/>
                  <a:pt x="10354" y="456"/>
                  <a:pt x="10328" y="356"/>
                </a:cubicBezTo>
                <a:cubicBezTo>
                  <a:pt x="10328" y="356"/>
                  <a:pt x="10328" y="356"/>
                  <a:pt x="10319" y="385"/>
                </a:cubicBezTo>
                <a:cubicBezTo>
                  <a:pt x="10319" y="385"/>
                  <a:pt x="10319" y="385"/>
                  <a:pt x="10362" y="442"/>
                </a:cubicBezTo>
                <a:cubicBezTo>
                  <a:pt x="10362" y="442"/>
                  <a:pt x="10362" y="442"/>
                  <a:pt x="10310" y="513"/>
                </a:cubicBezTo>
                <a:cubicBezTo>
                  <a:pt x="10310" y="513"/>
                  <a:pt x="10310" y="513"/>
                  <a:pt x="10397" y="556"/>
                </a:cubicBezTo>
                <a:cubicBezTo>
                  <a:pt x="10397" y="556"/>
                  <a:pt x="10397" y="556"/>
                  <a:pt x="10414" y="556"/>
                </a:cubicBezTo>
                <a:cubicBezTo>
                  <a:pt x="10432" y="570"/>
                  <a:pt x="10371" y="655"/>
                  <a:pt x="10432" y="613"/>
                </a:cubicBezTo>
                <a:cubicBezTo>
                  <a:pt x="10423" y="627"/>
                  <a:pt x="10423" y="641"/>
                  <a:pt x="10449" y="684"/>
                </a:cubicBezTo>
                <a:cubicBezTo>
                  <a:pt x="10432" y="684"/>
                  <a:pt x="10397" y="684"/>
                  <a:pt x="10449" y="755"/>
                </a:cubicBezTo>
                <a:cubicBezTo>
                  <a:pt x="10449" y="755"/>
                  <a:pt x="10449" y="755"/>
                  <a:pt x="10449" y="784"/>
                </a:cubicBezTo>
                <a:cubicBezTo>
                  <a:pt x="10449" y="784"/>
                  <a:pt x="10449" y="784"/>
                  <a:pt x="10432" y="812"/>
                </a:cubicBezTo>
                <a:cubicBezTo>
                  <a:pt x="10432" y="812"/>
                  <a:pt x="10432" y="812"/>
                  <a:pt x="10414" y="755"/>
                </a:cubicBezTo>
                <a:cubicBezTo>
                  <a:pt x="10414" y="755"/>
                  <a:pt x="10414" y="755"/>
                  <a:pt x="10362" y="712"/>
                </a:cubicBezTo>
                <a:cubicBezTo>
                  <a:pt x="10362" y="712"/>
                  <a:pt x="10362" y="712"/>
                  <a:pt x="10285" y="798"/>
                </a:cubicBezTo>
                <a:cubicBezTo>
                  <a:pt x="10285" y="798"/>
                  <a:pt x="10285" y="798"/>
                  <a:pt x="10276" y="798"/>
                </a:cubicBezTo>
                <a:cubicBezTo>
                  <a:pt x="10276" y="798"/>
                  <a:pt x="10276" y="798"/>
                  <a:pt x="10310" y="698"/>
                </a:cubicBezTo>
                <a:cubicBezTo>
                  <a:pt x="10310" y="698"/>
                  <a:pt x="10310" y="698"/>
                  <a:pt x="10233" y="741"/>
                </a:cubicBezTo>
                <a:cubicBezTo>
                  <a:pt x="10233" y="741"/>
                  <a:pt x="10233" y="741"/>
                  <a:pt x="10198" y="812"/>
                </a:cubicBezTo>
                <a:cubicBezTo>
                  <a:pt x="10181" y="798"/>
                  <a:pt x="10181" y="855"/>
                  <a:pt x="10163" y="812"/>
                </a:cubicBezTo>
                <a:cubicBezTo>
                  <a:pt x="10163" y="812"/>
                  <a:pt x="10163" y="812"/>
                  <a:pt x="10155" y="912"/>
                </a:cubicBezTo>
                <a:cubicBezTo>
                  <a:pt x="10155" y="912"/>
                  <a:pt x="10155" y="912"/>
                  <a:pt x="10016" y="983"/>
                </a:cubicBezTo>
                <a:cubicBezTo>
                  <a:pt x="10016" y="983"/>
                  <a:pt x="10016" y="983"/>
                  <a:pt x="9973" y="1097"/>
                </a:cubicBezTo>
                <a:cubicBezTo>
                  <a:pt x="9973" y="1097"/>
                  <a:pt x="9973" y="1097"/>
                  <a:pt x="9878" y="1168"/>
                </a:cubicBezTo>
                <a:cubicBezTo>
                  <a:pt x="9878" y="1168"/>
                  <a:pt x="9878" y="1168"/>
                  <a:pt x="9852" y="1254"/>
                </a:cubicBezTo>
                <a:cubicBezTo>
                  <a:pt x="9852" y="1254"/>
                  <a:pt x="9852" y="1254"/>
                  <a:pt x="9791" y="1325"/>
                </a:cubicBezTo>
                <a:cubicBezTo>
                  <a:pt x="9791" y="1325"/>
                  <a:pt x="9791" y="1325"/>
                  <a:pt x="9765" y="1311"/>
                </a:cubicBezTo>
                <a:cubicBezTo>
                  <a:pt x="9765" y="1311"/>
                  <a:pt x="9765" y="1311"/>
                  <a:pt x="9756" y="1325"/>
                </a:cubicBezTo>
                <a:cubicBezTo>
                  <a:pt x="9756" y="1325"/>
                  <a:pt x="9756" y="1325"/>
                  <a:pt x="9730" y="1411"/>
                </a:cubicBezTo>
                <a:cubicBezTo>
                  <a:pt x="9730" y="1411"/>
                  <a:pt x="9730" y="1411"/>
                  <a:pt x="9704" y="1468"/>
                </a:cubicBezTo>
                <a:cubicBezTo>
                  <a:pt x="9704" y="1468"/>
                  <a:pt x="9704" y="1468"/>
                  <a:pt x="9635" y="1468"/>
                </a:cubicBezTo>
                <a:cubicBezTo>
                  <a:pt x="9609" y="1482"/>
                  <a:pt x="9627" y="1510"/>
                  <a:pt x="9583" y="1539"/>
                </a:cubicBezTo>
                <a:cubicBezTo>
                  <a:pt x="9583" y="1539"/>
                  <a:pt x="9583" y="1539"/>
                  <a:pt x="9601" y="1610"/>
                </a:cubicBezTo>
                <a:cubicBezTo>
                  <a:pt x="9601" y="1610"/>
                  <a:pt x="9601" y="1610"/>
                  <a:pt x="9557" y="1653"/>
                </a:cubicBezTo>
                <a:cubicBezTo>
                  <a:pt x="9557" y="1653"/>
                  <a:pt x="9557" y="1653"/>
                  <a:pt x="9462" y="1824"/>
                </a:cubicBezTo>
                <a:cubicBezTo>
                  <a:pt x="9462" y="1824"/>
                  <a:pt x="9462" y="1824"/>
                  <a:pt x="9436" y="1838"/>
                </a:cubicBezTo>
                <a:cubicBezTo>
                  <a:pt x="9436" y="1838"/>
                  <a:pt x="9436" y="1838"/>
                  <a:pt x="9427" y="1909"/>
                </a:cubicBezTo>
                <a:cubicBezTo>
                  <a:pt x="9427" y="1909"/>
                  <a:pt x="9436" y="1838"/>
                  <a:pt x="9445" y="1923"/>
                </a:cubicBezTo>
                <a:cubicBezTo>
                  <a:pt x="9462" y="1938"/>
                  <a:pt x="9471" y="1866"/>
                  <a:pt x="9488" y="1938"/>
                </a:cubicBezTo>
                <a:cubicBezTo>
                  <a:pt x="9488" y="1938"/>
                  <a:pt x="9488" y="1938"/>
                  <a:pt x="9462" y="1966"/>
                </a:cubicBezTo>
                <a:cubicBezTo>
                  <a:pt x="9479" y="1952"/>
                  <a:pt x="9497" y="1952"/>
                  <a:pt x="9419" y="2037"/>
                </a:cubicBezTo>
                <a:cubicBezTo>
                  <a:pt x="9419" y="2037"/>
                  <a:pt x="9419" y="2037"/>
                  <a:pt x="9393" y="2109"/>
                </a:cubicBezTo>
                <a:cubicBezTo>
                  <a:pt x="9384" y="2109"/>
                  <a:pt x="9384" y="2094"/>
                  <a:pt x="9384" y="2080"/>
                </a:cubicBezTo>
                <a:cubicBezTo>
                  <a:pt x="9367" y="2109"/>
                  <a:pt x="9350" y="2137"/>
                  <a:pt x="9324" y="2180"/>
                </a:cubicBezTo>
                <a:cubicBezTo>
                  <a:pt x="9324" y="2180"/>
                  <a:pt x="9324" y="2180"/>
                  <a:pt x="9289" y="2166"/>
                </a:cubicBezTo>
                <a:cubicBezTo>
                  <a:pt x="9280" y="2151"/>
                  <a:pt x="9332" y="2166"/>
                  <a:pt x="9272" y="2137"/>
                </a:cubicBezTo>
                <a:cubicBezTo>
                  <a:pt x="9272" y="2137"/>
                  <a:pt x="9272" y="2137"/>
                  <a:pt x="9246" y="2237"/>
                </a:cubicBezTo>
                <a:cubicBezTo>
                  <a:pt x="9246" y="2237"/>
                  <a:pt x="9246" y="2237"/>
                  <a:pt x="9298" y="2208"/>
                </a:cubicBezTo>
                <a:cubicBezTo>
                  <a:pt x="9298" y="2208"/>
                  <a:pt x="9298" y="2208"/>
                  <a:pt x="9306" y="2237"/>
                </a:cubicBezTo>
                <a:cubicBezTo>
                  <a:pt x="9306" y="2237"/>
                  <a:pt x="9306" y="2237"/>
                  <a:pt x="9315" y="2251"/>
                </a:cubicBezTo>
                <a:cubicBezTo>
                  <a:pt x="9315" y="2251"/>
                  <a:pt x="9315" y="2251"/>
                  <a:pt x="9289" y="2280"/>
                </a:cubicBezTo>
                <a:cubicBezTo>
                  <a:pt x="9289" y="2280"/>
                  <a:pt x="9289" y="2280"/>
                  <a:pt x="9315" y="2308"/>
                </a:cubicBezTo>
                <a:cubicBezTo>
                  <a:pt x="9315" y="2308"/>
                  <a:pt x="9315" y="2308"/>
                  <a:pt x="9306" y="2351"/>
                </a:cubicBezTo>
                <a:cubicBezTo>
                  <a:pt x="9306" y="2351"/>
                  <a:pt x="9306" y="2351"/>
                  <a:pt x="9350" y="2322"/>
                </a:cubicBezTo>
                <a:cubicBezTo>
                  <a:pt x="9350" y="2322"/>
                  <a:pt x="9350" y="2322"/>
                  <a:pt x="9367" y="2308"/>
                </a:cubicBezTo>
                <a:cubicBezTo>
                  <a:pt x="9367" y="2308"/>
                  <a:pt x="9367" y="2308"/>
                  <a:pt x="9376" y="2308"/>
                </a:cubicBezTo>
                <a:cubicBezTo>
                  <a:pt x="9376" y="2308"/>
                  <a:pt x="9376" y="2308"/>
                  <a:pt x="9341" y="2351"/>
                </a:cubicBezTo>
                <a:cubicBezTo>
                  <a:pt x="9341" y="2351"/>
                  <a:pt x="9341" y="2351"/>
                  <a:pt x="9358" y="2379"/>
                </a:cubicBezTo>
                <a:cubicBezTo>
                  <a:pt x="9358" y="2379"/>
                  <a:pt x="9358" y="2379"/>
                  <a:pt x="9324" y="2422"/>
                </a:cubicBezTo>
                <a:cubicBezTo>
                  <a:pt x="9324" y="2436"/>
                  <a:pt x="9341" y="2379"/>
                  <a:pt x="9332" y="2436"/>
                </a:cubicBezTo>
                <a:cubicBezTo>
                  <a:pt x="9332" y="2436"/>
                  <a:pt x="9332" y="2436"/>
                  <a:pt x="9298" y="2394"/>
                </a:cubicBezTo>
                <a:cubicBezTo>
                  <a:pt x="9298" y="2394"/>
                  <a:pt x="9298" y="2394"/>
                  <a:pt x="9298" y="2479"/>
                </a:cubicBezTo>
                <a:cubicBezTo>
                  <a:pt x="9298" y="2479"/>
                  <a:pt x="9298" y="2479"/>
                  <a:pt x="9237" y="2536"/>
                </a:cubicBezTo>
                <a:cubicBezTo>
                  <a:pt x="9237" y="2536"/>
                  <a:pt x="9237" y="2536"/>
                  <a:pt x="9202" y="2522"/>
                </a:cubicBezTo>
                <a:cubicBezTo>
                  <a:pt x="9202" y="2522"/>
                  <a:pt x="9202" y="2522"/>
                  <a:pt x="9142" y="2593"/>
                </a:cubicBezTo>
                <a:cubicBezTo>
                  <a:pt x="9142" y="2593"/>
                  <a:pt x="9142" y="2593"/>
                  <a:pt x="9142" y="2650"/>
                </a:cubicBezTo>
                <a:cubicBezTo>
                  <a:pt x="9142" y="2650"/>
                  <a:pt x="9142" y="2650"/>
                  <a:pt x="9072" y="2664"/>
                </a:cubicBezTo>
                <a:cubicBezTo>
                  <a:pt x="9072" y="2664"/>
                  <a:pt x="9072" y="2664"/>
                  <a:pt x="9047" y="2707"/>
                </a:cubicBezTo>
                <a:cubicBezTo>
                  <a:pt x="9047" y="2707"/>
                  <a:pt x="9047" y="2707"/>
                  <a:pt x="9064" y="2750"/>
                </a:cubicBezTo>
                <a:cubicBezTo>
                  <a:pt x="9064" y="2750"/>
                  <a:pt x="9064" y="2750"/>
                  <a:pt x="8977" y="2850"/>
                </a:cubicBezTo>
                <a:cubicBezTo>
                  <a:pt x="8977" y="2850"/>
                  <a:pt x="8977" y="2850"/>
                  <a:pt x="8925" y="2778"/>
                </a:cubicBezTo>
                <a:cubicBezTo>
                  <a:pt x="8925" y="2778"/>
                  <a:pt x="8925" y="2778"/>
                  <a:pt x="8865" y="2892"/>
                </a:cubicBezTo>
                <a:cubicBezTo>
                  <a:pt x="8865" y="2892"/>
                  <a:pt x="8865" y="2892"/>
                  <a:pt x="8882" y="2921"/>
                </a:cubicBezTo>
                <a:cubicBezTo>
                  <a:pt x="8873" y="2921"/>
                  <a:pt x="8865" y="2921"/>
                  <a:pt x="8847" y="2935"/>
                </a:cubicBezTo>
                <a:cubicBezTo>
                  <a:pt x="8856" y="2935"/>
                  <a:pt x="8856" y="2921"/>
                  <a:pt x="8856" y="2921"/>
                </a:cubicBezTo>
                <a:cubicBezTo>
                  <a:pt x="8856" y="2921"/>
                  <a:pt x="8856" y="2921"/>
                  <a:pt x="8847" y="2907"/>
                </a:cubicBezTo>
                <a:cubicBezTo>
                  <a:pt x="8847" y="2907"/>
                  <a:pt x="8847" y="2907"/>
                  <a:pt x="8821" y="2935"/>
                </a:cubicBezTo>
                <a:cubicBezTo>
                  <a:pt x="8821" y="2935"/>
                  <a:pt x="8821" y="2935"/>
                  <a:pt x="8821" y="2964"/>
                </a:cubicBezTo>
                <a:cubicBezTo>
                  <a:pt x="8821" y="2964"/>
                  <a:pt x="8821" y="2964"/>
                  <a:pt x="8847" y="2978"/>
                </a:cubicBezTo>
                <a:cubicBezTo>
                  <a:pt x="8847" y="2978"/>
                  <a:pt x="8847" y="2978"/>
                  <a:pt x="8821" y="2992"/>
                </a:cubicBezTo>
                <a:cubicBezTo>
                  <a:pt x="8821" y="2992"/>
                  <a:pt x="8821" y="2992"/>
                  <a:pt x="8821" y="3021"/>
                </a:cubicBezTo>
                <a:cubicBezTo>
                  <a:pt x="8821" y="3021"/>
                  <a:pt x="8821" y="3021"/>
                  <a:pt x="8795" y="3035"/>
                </a:cubicBezTo>
                <a:cubicBezTo>
                  <a:pt x="8795" y="3035"/>
                  <a:pt x="8795" y="3035"/>
                  <a:pt x="8795" y="3063"/>
                </a:cubicBezTo>
                <a:cubicBezTo>
                  <a:pt x="8795" y="3063"/>
                  <a:pt x="8795" y="3063"/>
                  <a:pt x="8839" y="3063"/>
                </a:cubicBezTo>
                <a:cubicBezTo>
                  <a:pt x="8839" y="3063"/>
                  <a:pt x="8839" y="3063"/>
                  <a:pt x="8917" y="2964"/>
                </a:cubicBezTo>
                <a:cubicBezTo>
                  <a:pt x="8917" y="2964"/>
                  <a:pt x="8917" y="2964"/>
                  <a:pt x="8969" y="2964"/>
                </a:cubicBezTo>
                <a:cubicBezTo>
                  <a:pt x="8969" y="2964"/>
                  <a:pt x="8969" y="2964"/>
                  <a:pt x="9072" y="2850"/>
                </a:cubicBezTo>
                <a:cubicBezTo>
                  <a:pt x="9072" y="2850"/>
                  <a:pt x="9072" y="2850"/>
                  <a:pt x="9124" y="2892"/>
                </a:cubicBezTo>
                <a:cubicBezTo>
                  <a:pt x="9124" y="2892"/>
                  <a:pt x="9124" y="2892"/>
                  <a:pt x="9176" y="2807"/>
                </a:cubicBezTo>
                <a:cubicBezTo>
                  <a:pt x="9176" y="2807"/>
                  <a:pt x="9176" y="2807"/>
                  <a:pt x="9254" y="2821"/>
                </a:cubicBezTo>
                <a:cubicBezTo>
                  <a:pt x="9272" y="2821"/>
                  <a:pt x="9298" y="2807"/>
                  <a:pt x="9254" y="2764"/>
                </a:cubicBezTo>
                <a:cubicBezTo>
                  <a:pt x="9254" y="2764"/>
                  <a:pt x="9254" y="2764"/>
                  <a:pt x="9254" y="2736"/>
                </a:cubicBezTo>
                <a:cubicBezTo>
                  <a:pt x="9254" y="2736"/>
                  <a:pt x="9254" y="2736"/>
                  <a:pt x="9384" y="2607"/>
                </a:cubicBezTo>
                <a:cubicBezTo>
                  <a:pt x="9436" y="2607"/>
                  <a:pt x="9367" y="2493"/>
                  <a:pt x="9462" y="2536"/>
                </a:cubicBezTo>
                <a:cubicBezTo>
                  <a:pt x="9462" y="2536"/>
                  <a:pt x="9462" y="2536"/>
                  <a:pt x="9479" y="2493"/>
                </a:cubicBezTo>
                <a:cubicBezTo>
                  <a:pt x="9479" y="2493"/>
                  <a:pt x="9479" y="2493"/>
                  <a:pt x="9462" y="2479"/>
                </a:cubicBezTo>
                <a:cubicBezTo>
                  <a:pt x="9462" y="2479"/>
                  <a:pt x="9462" y="2479"/>
                  <a:pt x="9497" y="2422"/>
                </a:cubicBezTo>
                <a:cubicBezTo>
                  <a:pt x="9497" y="2422"/>
                  <a:pt x="9497" y="2422"/>
                  <a:pt x="9540" y="2422"/>
                </a:cubicBezTo>
                <a:cubicBezTo>
                  <a:pt x="9540" y="2422"/>
                  <a:pt x="9540" y="2422"/>
                  <a:pt x="9583" y="2351"/>
                </a:cubicBezTo>
                <a:cubicBezTo>
                  <a:pt x="9583" y="2351"/>
                  <a:pt x="9583" y="2351"/>
                  <a:pt x="9713" y="2151"/>
                </a:cubicBezTo>
                <a:cubicBezTo>
                  <a:pt x="9713" y="2151"/>
                  <a:pt x="9713" y="2151"/>
                  <a:pt x="9730" y="2137"/>
                </a:cubicBezTo>
                <a:cubicBezTo>
                  <a:pt x="9730" y="2137"/>
                  <a:pt x="9730" y="2137"/>
                  <a:pt x="9800" y="2009"/>
                </a:cubicBezTo>
                <a:cubicBezTo>
                  <a:pt x="9800" y="2009"/>
                  <a:pt x="9800" y="2009"/>
                  <a:pt x="9843" y="1995"/>
                </a:cubicBezTo>
                <a:cubicBezTo>
                  <a:pt x="9843" y="1995"/>
                  <a:pt x="9843" y="1995"/>
                  <a:pt x="9852" y="1938"/>
                </a:cubicBezTo>
                <a:cubicBezTo>
                  <a:pt x="9852" y="1938"/>
                  <a:pt x="9852" y="1938"/>
                  <a:pt x="9817" y="1895"/>
                </a:cubicBezTo>
                <a:cubicBezTo>
                  <a:pt x="9834" y="1838"/>
                  <a:pt x="9834" y="1923"/>
                  <a:pt x="9878" y="1881"/>
                </a:cubicBezTo>
                <a:cubicBezTo>
                  <a:pt x="9878" y="1881"/>
                  <a:pt x="9878" y="1881"/>
                  <a:pt x="9860" y="1824"/>
                </a:cubicBezTo>
                <a:cubicBezTo>
                  <a:pt x="9860" y="1824"/>
                  <a:pt x="9860" y="1824"/>
                  <a:pt x="9886" y="1767"/>
                </a:cubicBezTo>
                <a:cubicBezTo>
                  <a:pt x="9886" y="1767"/>
                  <a:pt x="9886" y="1767"/>
                  <a:pt x="9982" y="1767"/>
                </a:cubicBezTo>
                <a:cubicBezTo>
                  <a:pt x="9982" y="1767"/>
                  <a:pt x="9982" y="1767"/>
                  <a:pt x="9999" y="1753"/>
                </a:cubicBezTo>
                <a:cubicBezTo>
                  <a:pt x="9999" y="1753"/>
                  <a:pt x="9999" y="1753"/>
                  <a:pt x="9982" y="1724"/>
                </a:cubicBezTo>
                <a:cubicBezTo>
                  <a:pt x="9982" y="1724"/>
                  <a:pt x="9982" y="1724"/>
                  <a:pt x="10025" y="1753"/>
                </a:cubicBezTo>
                <a:cubicBezTo>
                  <a:pt x="10025" y="1753"/>
                  <a:pt x="10025" y="1753"/>
                  <a:pt x="10051" y="1738"/>
                </a:cubicBezTo>
                <a:cubicBezTo>
                  <a:pt x="10042" y="1724"/>
                  <a:pt x="10042" y="1710"/>
                  <a:pt x="10085" y="1738"/>
                </a:cubicBezTo>
                <a:cubicBezTo>
                  <a:pt x="10085" y="1738"/>
                  <a:pt x="10085" y="1738"/>
                  <a:pt x="10077" y="1624"/>
                </a:cubicBezTo>
                <a:cubicBezTo>
                  <a:pt x="10068" y="1624"/>
                  <a:pt x="10120" y="1582"/>
                  <a:pt x="10051" y="1610"/>
                </a:cubicBezTo>
                <a:cubicBezTo>
                  <a:pt x="10051" y="1610"/>
                  <a:pt x="10051" y="1610"/>
                  <a:pt x="10137" y="1525"/>
                </a:cubicBezTo>
                <a:cubicBezTo>
                  <a:pt x="10137" y="1525"/>
                  <a:pt x="10137" y="1525"/>
                  <a:pt x="10285" y="1396"/>
                </a:cubicBezTo>
                <a:cubicBezTo>
                  <a:pt x="10285" y="1396"/>
                  <a:pt x="10285" y="1396"/>
                  <a:pt x="10328" y="1425"/>
                </a:cubicBezTo>
                <a:cubicBezTo>
                  <a:pt x="10328" y="1425"/>
                  <a:pt x="10328" y="1425"/>
                  <a:pt x="10362" y="1525"/>
                </a:cubicBezTo>
                <a:cubicBezTo>
                  <a:pt x="10362" y="1525"/>
                  <a:pt x="10362" y="1525"/>
                  <a:pt x="10388" y="1525"/>
                </a:cubicBezTo>
                <a:cubicBezTo>
                  <a:pt x="10380" y="1411"/>
                  <a:pt x="10432" y="1496"/>
                  <a:pt x="10484" y="1396"/>
                </a:cubicBezTo>
                <a:cubicBezTo>
                  <a:pt x="10484" y="1396"/>
                  <a:pt x="10484" y="1396"/>
                  <a:pt x="10501" y="1425"/>
                </a:cubicBezTo>
                <a:cubicBezTo>
                  <a:pt x="10501" y="1425"/>
                  <a:pt x="10501" y="1425"/>
                  <a:pt x="10484" y="1482"/>
                </a:cubicBezTo>
                <a:cubicBezTo>
                  <a:pt x="10484" y="1482"/>
                  <a:pt x="10484" y="1482"/>
                  <a:pt x="10562" y="1453"/>
                </a:cubicBezTo>
                <a:cubicBezTo>
                  <a:pt x="10562" y="1453"/>
                  <a:pt x="10562" y="1453"/>
                  <a:pt x="10570" y="1411"/>
                </a:cubicBezTo>
                <a:cubicBezTo>
                  <a:pt x="10570" y="1411"/>
                  <a:pt x="10570" y="1411"/>
                  <a:pt x="10648" y="1339"/>
                </a:cubicBezTo>
                <a:cubicBezTo>
                  <a:pt x="10648" y="1339"/>
                  <a:pt x="10648" y="1339"/>
                  <a:pt x="10761" y="1183"/>
                </a:cubicBezTo>
                <a:cubicBezTo>
                  <a:pt x="10761" y="1183"/>
                  <a:pt x="10761" y="1183"/>
                  <a:pt x="10873" y="1140"/>
                </a:cubicBezTo>
                <a:cubicBezTo>
                  <a:pt x="10873" y="1140"/>
                  <a:pt x="10873" y="1140"/>
                  <a:pt x="10977" y="1140"/>
                </a:cubicBezTo>
                <a:cubicBezTo>
                  <a:pt x="10977" y="1140"/>
                  <a:pt x="10977" y="1140"/>
                  <a:pt x="10994" y="1168"/>
                </a:cubicBezTo>
                <a:cubicBezTo>
                  <a:pt x="10994" y="1168"/>
                  <a:pt x="10994" y="1168"/>
                  <a:pt x="10899" y="1268"/>
                </a:cubicBezTo>
                <a:cubicBezTo>
                  <a:pt x="10899" y="1268"/>
                  <a:pt x="10899" y="1268"/>
                  <a:pt x="10968" y="1254"/>
                </a:cubicBezTo>
                <a:cubicBezTo>
                  <a:pt x="10968" y="1254"/>
                  <a:pt x="10968" y="1254"/>
                  <a:pt x="10942" y="1282"/>
                </a:cubicBezTo>
                <a:cubicBezTo>
                  <a:pt x="10942" y="1282"/>
                  <a:pt x="10942" y="1282"/>
                  <a:pt x="11020" y="1325"/>
                </a:cubicBezTo>
                <a:cubicBezTo>
                  <a:pt x="11020" y="1325"/>
                  <a:pt x="11020" y="1325"/>
                  <a:pt x="11012" y="1396"/>
                </a:cubicBezTo>
                <a:cubicBezTo>
                  <a:pt x="11012" y="1396"/>
                  <a:pt x="11012" y="1396"/>
                  <a:pt x="10942" y="1425"/>
                </a:cubicBezTo>
                <a:cubicBezTo>
                  <a:pt x="10942" y="1425"/>
                  <a:pt x="10942" y="1425"/>
                  <a:pt x="10917" y="1496"/>
                </a:cubicBezTo>
                <a:cubicBezTo>
                  <a:pt x="10917" y="1496"/>
                  <a:pt x="10917" y="1496"/>
                  <a:pt x="10891" y="1468"/>
                </a:cubicBezTo>
                <a:cubicBezTo>
                  <a:pt x="10891" y="1468"/>
                  <a:pt x="10891" y="1468"/>
                  <a:pt x="10813" y="1525"/>
                </a:cubicBezTo>
                <a:cubicBezTo>
                  <a:pt x="10821" y="1539"/>
                  <a:pt x="10830" y="1553"/>
                  <a:pt x="10821" y="1553"/>
                </a:cubicBezTo>
                <a:cubicBezTo>
                  <a:pt x="10821" y="1553"/>
                  <a:pt x="10821" y="1553"/>
                  <a:pt x="10743" y="1567"/>
                </a:cubicBezTo>
                <a:cubicBezTo>
                  <a:pt x="10735" y="1553"/>
                  <a:pt x="10717" y="1567"/>
                  <a:pt x="10726" y="1610"/>
                </a:cubicBezTo>
                <a:cubicBezTo>
                  <a:pt x="10726" y="1610"/>
                  <a:pt x="10726" y="1610"/>
                  <a:pt x="10761" y="1610"/>
                </a:cubicBezTo>
                <a:cubicBezTo>
                  <a:pt x="10761" y="1610"/>
                  <a:pt x="10761" y="1610"/>
                  <a:pt x="10743" y="1639"/>
                </a:cubicBezTo>
                <a:cubicBezTo>
                  <a:pt x="10743" y="1639"/>
                  <a:pt x="10743" y="1639"/>
                  <a:pt x="10700" y="1639"/>
                </a:cubicBezTo>
                <a:cubicBezTo>
                  <a:pt x="10700" y="1639"/>
                  <a:pt x="10700" y="1639"/>
                  <a:pt x="10588" y="1753"/>
                </a:cubicBezTo>
                <a:cubicBezTo>
                  <a:pt x="10588" y="1753"/>
                  <a:pt x="10588" y="1753"/>
                  <a:pt x="10449" y="1938"/>
                </a:cubicBezTo>
                <a:cubicBezTo>
                  <a:pt x="10449" y="1938"/>
                  <a:pt x="10449" y="1938"/>
                  <a:pt x="10475" y="1966"/>
                </a:cubicBezTo>
                <a:cubicBezTo>
                  <a:pt x="10475" y="1966"/>
                  <a:pt x="10475" y="1966"/>
                  <a:pt x="10501" y="1952"/>
                </a:cubicBezTo>
                <a:cubicBezTo>
                  <a:pt x="10501" y="1952"/>
                  <a:pt x="10501" y="1952"/>
                  <a:pt x="10432" y="2052"/>
                </a:cubicBezTo>
                <a:cubicBezTo>
                  <a:pt x="10432" y="2052"/>
                  <a:pt x="10432" y="2052"/>
                  <a:pt x="10432" y="2066"/>
                </a:cubicBezTo>
                <a:cubicBezTo>
                  <a:pt x="10432" y="2066"/>
                  <a:pt x="10432" y="2066"/>
                  <a:pt x="10388" y="2009"/>
                </a:cubicBezTo>
                <a:cubicBezTo>
                  <a:pt x="10388" y="2009"/>
                  <a:pt x="10388" y="2009"/>
                  <a:pt x="10354" y="2066"/>
                </a:cubicBezTo>
                <a:cubicBezTo>
                  <a:pt x="10354" y="2066"/>
                  <a:pt x="10354" y="2066"/>
                  <a:pt x="10388" y="2109"/>
                </a:cubicBezTo>
                <a:cubicBezTo>
                  <a:pt x="10380" y="2109"/>
                  <a:pt x="10362" y="2109"/>
                  <a:pt x="10362" y="2137"/>
                </a:cubicBezTo>
                <a:cubicBezTo>
                  <a:pt x="10362" y="2137"/>
                  <a:pt x="10362" y="2137"/>
                  <a:pt x="10406" y="2194"/>
                </a:cubicBezTo>
                <a:cubicBezTo>
                  <a:pt x="10362" y="2308"/>
                  <a:pt x="10285" y="2365"/>
                  <a:pt x="10233" y="2436"/>
                </a:cubicBezTo>
                <a:cubicBezTo>
                  <a:pt x="10233" y="2436"/>
                  <a:pt x="10233" y="2436"/>
                  <a:pt x="10094" y="2593"/>
                </a:cubicBezTo>
                <a:cubicBezTo>
                  <a:pt x="10094" y="2593"/>
                  <a:pt x="10094" y="2593"/>
                  <a:pt x="10198" y="2422"/>
                </a:cubicBezTo>
                <a:cubicBezTo>
                  <a:pt x="10215" y="2379"/>
                  <a:pt x="10293" y="2436"/>
                  <a:pt x="10224" y="2351"/>
                </a:cubicBezTo>
                <a:cubicBezTo>
                  <a:pt x="10224" y="2351"/>
                  <a:pt x="10224" y="2351"/>
                  <a:pt x="10111" y="2465"/>
                </a:cubicBezTo>
                <a:cubicBezTo>
                  <a:pt x="10111" y="2465"/>
                  <a:pt x="10111" y="2465"/>
                  <a:pt x="10042" y="2636"/>
                </a:cubicBezTo>
                <a:cubicBezTo>
                  <a:pt x="10042" y="2636"/>
                  <a:pt x="10042" y="2636"/>
                  <a:pt x="10068" y="2636"/>
                </a:cubicBezTo>
                <a:cubicBezTo>
                  <a:pt x="10068" y="2622"/>
                  <a:pt x="10233" y="2522"/>
                  <a:pt x="10025" y="2707"/>
                </a:cubicBezTo>
                <a:cubicBezTo>
                  <a:pt x="10025" y="2707"/>
                  <a:pt x="10025" y="2707"/>
                  <a:pt x="10016" y="2650"/>
                </a:cubicBezTo>
                <a:cubicBezTo>
                  <a:pt x="10016" y="2650"/>
                  <a:pt x="10016" y="2650"/>
                  <a:pt x="9973" y="2721"/>
                </a:cubicBezTo>
                <a:cubicBezTo>
                  <a:pt x="9973" y="2721"/>
                  <a:pt x="9973" y="2721"/>
                  <a:pt x="9990" y="2750"/>
                </a:cubicBezTo>
                <a:cubicBezTo>
                  <a:pt x="9990" y="2750"/>
                  <a:pt x="9990" y="2750"/>
                  <a:pt x="10007" y="2707"/>
                </a:cubicBezTo>
                <a:cubicBezTo>
                  <a:pt x="10007" y="2707"/>
                  <a:pt x="10007" y="2707"/>
                  <a:pt x="9990" y="2764"/>
                </a:cubicBezTo>
                <a:cubicBezTo>
                  <a:pt x="9990" y="2750"/>
                  <a:pt x="9990" y="2750"/>
                  <a:pt x="9982" y="2750"/>
                </a:cubicBezTo>
                <a:cubicBezTo>
                  <a:pt x="9982" y="2750"/>
                  <a:pt x="9982" y="2750"/>
                  <a:pt x="9956" y="2750"/>
                </a:cubicBezTo>
                <a:cubicBezTo>
                  <a:pt x="9956" y="2750"/>
                  <a:pt x="9956" y="2750"/>
                  <a:pt x="9956" y="2807"/>
                </a:cubicBezTo>
                <a:cubicBezTo>
                  <a:pt x="9956" y="2807"/>
                  <a:pt x="9956" y="2807"/>
                  <a:pt x="9782" y="3092"/>
                </a:cubicBezTo>
                <a:cubicBezTo>
                  <a:pt x="9782" y="3092"/>
                  <a:pt x="9782" y="3092"/>
                  <a:pt x="9739" y="3135"/>
                </a:cubicBezTo>
                <a:cubicBezTo>
                  <a:pt x="9739" y="3135"/>
                  <a:pt x="9739" y="3135"/>
                  <a:pt x="9730" y="3192"/>
                </a:cubicBezTo>
                <a:cubicBezTo>
                  <a:pt x="9730" y="3192"/>
                  <a:pt x="9730" y="3192"/>
                  <a:pt x="9704" y="3234"/>
                </a:cubicBezTo>
                <a:cubicBezTo>
                  <a:pt x="9704" y="3220"/>
                  <a:pt x="9687" y="3220"/>
                  <a:pt x="9661" y="3220"/>
                </a:cubicBezTo>
                <a:cubicBezTo>
                  <a:pt x="9661" y="3220"/>
                  <a:pt x="9661" y="3220"/>
                  <a:pt x="9661" y="3277"/>
                </a:cubicBezTo>
                <a:cubicBezTo>
                  <a:pt x="9670" y="3306"/>
                  <a:pt x="9679" y="3306"/>
                  <a:pt x="9687" y="3306"/>
                </a:cubicBezTo>
                <a:cubicBezTo>
                  <a:pt x="9679" y="3334"/>
                  <a:pt x="9679" y="3363"/>
                  <a:pt x="9670" y="3420"/>
                </a:cubicBezTo>
                <a:cubicBezTo>
                  <a:pt x="9670" y="3420"/>
                  <a:pt x="9670" y="3420"/>
                  <a:pt x="9566" y="3405"/>
                </a:cubicBezTo>
                <a:cubicBezTo>
                  <a:pt x="9566" y="3405"/>
                  <a:pt x="9566" y="3405"/>
                  <a:pt x="9531" y="3405"/>
                </a:cubicBezTo>
                <a:cubicBezTo>
                  <a:pt x="9531" y="3405"/>
                  <a:pt x="9531" y="3405"/>
                  <a:pt x="9514" y="3462"/>
                </a:cubicBezTo>
                <a:cubicBezTo>
                  <a:pt x="9514" y="3462"/>
                  <a:pt x="9514" y="3462"/>
                  <a:pt x="9497" y="3434"/>
                </a:cubicBezTo>
                <a:cubicBezTo>
                  <a:pt x="9497" y="3434"/>
                  <a:pt x="9497" y="3434"/>
                  <a:pt x="9462" y="3505"/>
                </a:cubicBezTo>
                <a:cubicBezTo>
                  <a:pt x="9462" y="3505"/>
                  <a:pt x="9462" y="3505"/>
                  <a:pt x="9531" y="3605"/>
                </a:cubicBezTo>
                <a:cubicBezTo>
                  <a:pt x="9531" y="3605"/>
                  <a:pt x="9531" y="3605"/>
                  <a:pt x="9583" y="3548"/>
                </a:cubicBezTo>
                <a:cubicBezTo>
                  <a:pt x="9583" y="3548"/>
                  <a:pt x="9583" y="3548"/>
                  <a:pt x="9583" y="3619"/>
                </a:cubicBezTo>
                <a:cubicBezTo>
                  <a:pt x="9583" y="3619"/>
                  <a:pt x="9583" y="3619"/>
                  <a:pt x="9549" y="3662"/>
                </a:cubicBezTo>
                <a:cubicBezTo>
                  <a:pt x="9549" y="3662"/>
                  <a:pt x="9549" y="3662"/>
                  <a:pt x="9566" y="3704"/>
                </a:cubicBezTo>
                <a:cubicBezTo>
                  <a:pt x="9566" y="3676"/>
                  <a:pt x="9592" y="3676"/>
                  <a:pt x="9601" y="3605"/>
                </a:cubicBezTo>
                <a:cubicBezTo>
                  <a:pt x="9601" y="3605"/>
                  <a:pt x="9601" y="3605"/>
                  <a:pt x="9618" y="3633"/>
                </a:cubicBezTo>
                <a:cubicBezTo>
                  <a:pt x="9618" y="3633"/>
                  <a:pt x="9618" y="3633"/>
                  <a:pt x="9635" y="3619"/>
                </a:cubicBezTo>
                <a:cubicBezTo>
                  <a:pt x="9635" y="3619"/>
                  <a:pt x="9635" y="3619"/>
                  <a:pt x="9635" y="3562"/>
                </a:cubicBezTo>
                <a:cubicBezTo>
                  <a:pt x="9635" y="3562"/>
                  <a:pt x="9635" y="3562"/>
                  <a:pt x="9618" y="3534"/>
                </a:cubicBezTo>
                <a:cubicBezTo>
                  <a:pt x="9618" y="3534"/>
                  <a:pt x="9618" y="3534"/>
                  <a:pt x="9627" y="3448"/>
                </a:cubicBezTo>
                <a:cubicBezTo>
                  <a:pt x="9627" y="3448"/>
                  <a:pt x="9627" y="3448"/>
                  <a:pt x="9687" y="3462"/>
                </a:cubicBezTo>
                <a:cubicBezTo>
                  <a:pt x="9687" y="3462"/>
                  <a:pt x="9687" y="3462"/>
                  <a:pt x="9653" y="3562"/>
                </a:cubicBezTo>
                <a:cubicBezTo>
                  <a:pt x="9653" y="3562"/>
                  <a:pt x="9653" y="3562"/>
                  <a:pt x="9687" y="3548"/>
                </a:cubicBezTo>
                <a:cubicBezTo>
                  <a:pt x="9687" y="3519"/>
                  <a:pt x="9756" y="3491"/>
                  <a:pt x="9704" y="3448"/>
                </a:cubicBezTo>
                <a:cubicBezTo>
                  <a:pt x="9704" y="3448"/>
                  <a:pt x="9704" y="3448"/>
                  <a:pt x="9782" y="3377"/>
                </a:cubicBezTo>
                <a:cubicBezTo>
                  <a:pt x="9800" y="3391"/>
                  <a:pt x="9748" y="3391"/>
                  <a:pt x="9800" y="3420"/>
                </a:cubicBezTo>
                <a:cubicBezTo>
                  <a:pt x="9800" y="3420"/>
                  <a:pt x="9800" y="3420"/>
                  <a:pt x="9817" y="3377"/>
                </a:cubicBezTo>
                <a:cubicBezTo>
                  <a:pt x="9817" y="3377"/>
                  <a:pt x="9817" y="3377"/>
                  <a:pt x="9800" y="3363"/>
                </a:cubicBezTo>
                <a:cubicBezTo>
                  <a:pt x="9808" y="3363"/>
                  <a:pt x="9843" y="3334"/>
                  <a:pt x="9895" y="3306"/>
                </a:cubicBezTo>
                <a:cubicBezTo>
                  <a:pt x="9895" y="3306"/>
                  <a:pt x="9895" y="3306"/>
                  <a:pt x="9904" y="3234"/>
                </a:cubicBezTo>
                <a:cubicBezTo>
                  <a:pt x="9904" y="3234"/>
                  <a:pt x="9904" y="3234"/>
                  <a:pt x="9930" y="3206"/>
                </a:cubicBezTo>
                <a:cubicBezTo>
                  <a:pt x="9930" y="3206"/>
                  <a:pt x="9930" y="3206"/>
                  <a:pt x="9973" y="3192"/>
                </a:cubicBezTo>
                <a:cubicBezTo>
                  <a:pt x="9973" y="3192"/>
                  <a:pt x="9973" y="3192"/>
                  <a:pt x="9982" y="3120"/>
                </a:cubicBezTo>
                <a:cubicBezTo>
                  <a:pt x="9982" y="3120"/>
                  <a:pt x="9982" y="3120"/>
                  <a:pt x="10042" y="3092"/>
                </a:cubicBezTo>
                <a:cubicBezTo>
                  <a:pt x="10042" y="3092"/>
                  <a:pt x="10042" y="3092"/>
                  <a:pt x="10068" y="3021"/>
                </a:cubicBezTo>
                <a:cubicBezTo>
                  <a:pt x="10068" y="3021"/>
                  <a:pt x="10068" y="3021"/>
                  <a:pt x="10085" y="3006"/>
                </a:cubicBezTo>
                <a:cubicBezTo>
                  <a:pt x="10085" y="3006"/>
                  <a:pt x="10085" y="3006"/>
                  <a:pt x="10103" y="2949"/>
                </a:cubicBezTo>
                <a:cubicBezTo>
                  <a:pt x="10103" y="2949"/>
                  <a:pt x="10103" y="2949"/>
                  <a:pt x="10111" y="2964"/>
                </a:cubicBezTo>
                <a:cubicBezTo>
                  <a:pt x="10111" y="2964"/>
                  <a:pt x="10111" y="2964"/>
                  <a:pt x="10172" y="2907"/>
                </a:cubicBezTo>
                <a:cubicBezTo>
                  <a:pt x="10172" y="2907"/>
                  <a:pt x="10172" y="2907"/>
                  <a:pt x="10172" y="2892"/>
                </a:cubicBezTo>
                <a:cubicBezTo>
                  <a:pt x="10172" y="2892"/>
                  <a:pt x="10172" y="2892"/>
                  <a:pt x="10181" y="2892"/>
                </a:cubicBezTo>
                <a:cubicBezTo>
                  <a:pt x="10181" y="2878"/>
                  <a:pt x="10181" y="2878"/>
                  <a:pt x="10181" y="2878"/>
                </a:cubicBezTo>
                <a:cubicBezTo>
                  <a:pt x="10181" y="2878"/>
                  <a:pt x="10181" y="2864"/>
                  <a:pt x="10189" y="2850"/>
                </a:cubicBezTo>
                <a:cubicBezTo>
                  <a:pt x="10189" y="2850"/>
                  <a:pt x="10189" y="2850"/>
                  <a:pt x="10207" y="2850"/>
                </a:cubicBezTo>
                <a:cubicBezTo>
                  <a:pt x="10207" y="2850"/>
                  <a:pt x="10207" y="2850"/>
                  <a:pt x="10233" y="2778"/>
                </a:cubicBezTo>
                <a:cubicBezTo>
                  <a:pt x="10233" y="2778"/>
                  <a:pt x="10233" y="2778"/>
                  <a:pt x="10267" y="2750"/>
                </a:cubicBezTo>
                <a:cubicBezTo>
                  <a:pt x="10267" y="2750"/>
                  <a:pt x="10267" y="2750"/>
                  <a:pt x="10285" y="2693"/>
                </a:cubicBezTo>
                <a:cubicBezTo>
                  <a:pt x="10285" y="2693"/>
                  <a:pt x="10285" y="2693"/>
                  <a:pt x="10336" y="2664"/>
                </a:cubicBezTo>
                <a:cubicBezTo>
                  <a:pt x="10336" y="2664"/>
                  <a:pt x="10336" y="2664"/>
                  <a:pt x="10345" y="2607"/>
                </a:cubicBezTo>
                <a:cubicBezTo>
                  <a:pt x="10345" y="2607"/>
                  <a:pt x="10345" y="2607"/>
                  <a:pt x="10397" y="2593"/>
                </a:cubicBezTo>
                <a:cubicBezTo>
                  <a:pt x="10397" y="2593"/>
                  <a:pt x="10397" y="2593"/>
                  <a:pt x="10406" y="2565"/>
                </a:cubicBezTo>
                <a:cubicBezTo>
                  <a:pt x="10423" y="2565"/>
                  <a:pt x="10440" y="2550"/>
                  <a:pt x="10475" y="2536"/>
                </a:cubicBezTo>
                <a:cubicBezTo>
                  <a:pt x="10475" y="2536"/>
                  <a:pt x="10501" y="2536"/>
                  <a:pt x="10466" y="2508"/>
                </a:cubicBezTo>
                <a:cubicBezTo>
                  <a:pt x="10466" y="2508"/>
                  <a:pt x="10466" y="2508"/>
                  <a:pt x="10501" y="2436"/>
                </a:cubicBezTo>
                <a:cubicBezTo>
                  <a:pt x="10501" y="2436"/>
                  <a:pt x="10501" y="2436"/>
                  <a:pt x="10544" y="2394"/>
                </a:cubicBezTo>
                <a:cubicBezTo>
                  <a:pt x="10544" y="2394"/>
                  <a:pt x="10544" y="2394"/>
                  <a:pt x="10588" y="2308"/>
                </a:cubicBezTo>
                <a:cubicBezTo>
                  <a:pt x="10588" y="2308"/>
                  <a:pt x="10588" y="2308"/>
                  <a:pt x="10596" y="2280"/>
                </a:cubicBezTo>
                <a:cubicBezTo>
                  <a:pt x="10596" y="2280"/>
                  <a:pt x="10596" y="2280"/>
                  <a:pt x="10674" y="2208"/>
                </a:cubicBezTo>
                <a:cubicBezTo>
                  <a:pt x="10674" y="2208"/>
                  <a:pt x="10674" y="2208"/>
                  <a:pt x="10691" y="2137"/>
                </a:cubicBezTo>
                <a:cubicBezTo>
                  <a:pt x="10691" y="2137"/>
                  <a:pt x="10691" y="2137"/>
                  <a:pt x="10778" y="2052"/>
                </a:cubicBezTo>
                <a:cubicBezTo>
                  <a:pt x="10778" y="2052"/>
                  <a:pt x="10778" y="2052"/>
                  <a:pt x="10778" y="1995"/>
                </a:cubicBezTo>
                <a:cubicBezTo>
                  <a:pt x="10778" y="1995"/>
                  <a:pt x="10778" y="1995"/>
                  <a:pt x="10821" y="1995"/>
                </a:cubicBezTo>
                <a:cubicBezTo>
                  <a:pt x="10821" y="1995"/>
                  <a:pt x="10821" y="1995"/>
                  <a:pt x="10873" y="1923"/>
                </a:cubicBezTo>
                <a:cubicBezTo>
                  <a:pt x="10873" y="1923"/>
                  <a:pt x="10873" y="1923"/>
                  <a:pt x="10899" y="1923"/>
                </a:cubicBezTo>
                <a:cubicBezTo>
                  <a:pt x="10899" y="1923"/>
                  <a:pt x="10899" y="1923"/>
                  <a:pt x="10899" y="1881"/>
                </a:cubicBezTo>
                <a:cubicBezTo>
                  <a:pt x="10899" y="1881"/>
                  <a:pt x="10899" y="1881"/>
                  <a:pt x="10908" y="1881"/>
                </a:cubicBezTo>
                <a:cubicBezTo>
                  <a:pt x="10908" y="1895"/>
                  <a:pt x="10917" y="1866"/>
                  <a:pt x="10917" y="1909"/>
                </a:cubicBezTo>
                <a:cubicBezTo>
                  <a:pt x="10917" y="1909"/>
                  <a:pt x="10917" y="1909"/>
                  <a:pt x="10925" y="1881"/>
                </a:cubicBezTo>
                <a:cubicBezTo>
                  <a:pt x="10925" y="1881"/>
                  <a:pt x="10925" y="1881"/>
                  <a:pt x="10917" y="1866"/>
                </a:cubicBezTo>
                <a:cubicBezTo>
                  <a:pt x="10917" y="1866"/>
                  <a:pt x="10917" y="1866"/>
                  <a:pt x="10986" y="1795"/>
                </a:cubicBezTo>
                <a:cubicBezTo>
                  <a:pt x="10986" y="1795"/>
                  <a:pt x="10986" y="1795"/>
                  <a:pt x="11012" y="1809"/>
                </a:cubicBezTo>
                <a:cubicBezTo>
                  <a:pt x="11012" y="1881"/>
                  <a:pt x="11064" y="1724"/>
                  <a:pt x="11012" y="1881"/>
                </a:cubicBezTo>
                <a:cubicBezTo>
                  <a:pt x="11012" y="1881"/>
                  <a:pt x="11012" y="1881"/>
                  <a:pt x="11055" y="1952"/>
                </a:cubicBezTo>
                <a:cubicBezTo>
                  <a:pt x="11055" y="1952"/>
                  <a:pt x="11055" y="1952"/>
                  <a:pt x="11046" y="1952"/>
                </a:cubicBezTo>
                <a:cubicBezTo>
                  <a:pt x="11046" y="1952"/>
                  <a:pt x="11046" y="1952"/>
                  <a:pt x="11046" y="1995"/>
                </a:cubicBezTo>
                <a:cubicBezTo>
                  <a:pt x="11046" y="1995"/>
                  <a:pt x="11046" y="1995"/>
                  <a:pt x="10994" y="1980"/>
                </a:cubicBezTo>
                <a:cubicBezTo>
                  <a:pt x="10994" y="1980"/>
                  <a:pt x="10994" y="1980"/>
                  <a:pt x="10917" y="2080"/>
                </a:cubicBezTo>
                <a:cubicBezTo>
                  <a:pt x="10917" y="2080"/>
                  <a:pt x="10917" y="2080"/>
                  <a:pt x="10882" y="2037"/>
                </a:cubicBezTo>
                <a:cubicBezTo>
                  <a:pt x="10882" y="2037"/>
                  <a:pt x="10882" y="2037"/>
                  <a:pt x="10882" y="2109"/>
                </a:cubicBezTo>
                <a:cubicBezTo>
                  <a:pt x="10865" y="2109"/>
                  <a:pt x="10847" y="2080"/>
                  <a:pt x="10839" y="2109"/>
                </a:cubicBezTo>
                <a:cubicBezTo>
                  <a:pt x="10839" y="2109"/>
                  <a:pt x="10839" y="2109"/>
                  <a:pt x="10882" y="2151"/>
                </a:cubicBezTo>
                <a:cubicBezTo>
                  <a:pt x="10882" y="2151"/>
                  <a:pt x="10882" y="2151"/>
                  <a:pt x="10917" y="2123"/>
                </a:cubicBezTo>
                <a:cubicBezTo>
                  <a:pt x="10917" y="2123"/>
                  <a:pt x="10917" y="2123"/>
                  <a:pt x="10934" y="2109"/>
                </a:cubicBezTo>
                <a:cubicBezTo>
                  <a:pt x="10960" y="2137"/>
                  <a:pt x="10942" y="2137"/>
                  <a:pt x="10925" y="2123"/>
                </a:cubicBezTo>
                <a:cubicBezTo>
                  <a:pt x="10942" y="2137"/>
                  <a:pt x="10968" y="2151"/>
                  <a:pt x="11029" y="2180"/>
                </a:cubicBezTo>
                <a:cubicBezTo>
                  <a:pt x="11029" y="2180"/>
                  <a:pt x="11029" y="2180"/>
                  <a:pt x="11055" y="2080"/>
                </a:cubicBezTo>
                <a:cubicBezTo>
                  <a:pt x="11055" y="2080"/>
                  <a:pt x="11055" y="2080"/>
                  <a:pt x="11081" y="2180"/>
                </a:cubicBezTo>
                <a:cubicBezTo>
                  <a:pt x="11055" y="2280"/>
                  <a:pt x="11055" y="2166"/>
                  <a:pt x="10925" y="2237"/>
                </a:cubicBezTo>
                <a:cubicBezTo>
                  <a:pt x="10925" y="2237"/>
                  <a:pt x="10925" y="2237"/>
                  <a:pt x="10795" y="2422"/>
                </a:cubicBezTo>
                <a:cubicBezTo>
                  <a:pt x="10795" y="2422"/>
                  <a:pt x="10795" y="2422"/>
                  <a:pt x="10778" y="2465"/>
                </a:cubicBezTo>
                <a:cubicBezTo>
                  <a:pt x="10778" y="2465"/>
                  <a:pt x="10778" y="2465"/>
                  <a:pt x="10717" y="2522"/>
                </a:cubicBezTo>
                <a:cubicBezTo>
                  <a:pt x="10717" y="2522"/>
                  <a:pt x="10717" y="2522"/>
                  <a:pt x="10717" y="2579"/>
                </a:cubicBezTo>
                <a:cubicBezTo>
                  <a:pt x="10717" y="2579"/>
                  <a:pt x="10717" y="2579"/>
                  <a:pt x="10639" y="2650"/>
                </a:cubicBezTo>
                <a:cubicBezTo>
                  <a:pt x="10639" y="2650"/>
                  <a:pt x="10639" y="2650"/>
                  <a:pt x="10613" y="2750"/>
                </a:cubicBezTo>
                <a:cubicBezTo>
                  <a:pt x="10613" y="2750"/>
                  <a:pt x="10613" y="2750"/>
                  <a:pt x="10518" y="2821"/>
                </a:cubicBezTo>
                <a:cubicBezTo>
                  <a:pt x="10518" y="2821"/>
                  <a:pt x="10518" y="2821"/>
                  <a:pt x="10501" y="2878"/>
                </a:cubicBezTo>
                <a:cubicBezTo>
                  <a:pt x="10501" y="2878"/>
                  <a:pt x="10501" y="2878"/>
                  <a:pt x="10501" y="2864"/>
                </a:cubicBezTo>
                <a:cubicBezTo>
                  <a:pt x="10501" y="2864"/>
                  <a:pt x="10501" y="2864"/>
                  <a:pt x="10362" y="3021"/>
                </a:cubicBezTo>
                <a:cubicBezTo>
                  <a:pt x="10362" y="3021"/>
                  <a:pt x="10362" y="3021"/>
                  <a:pt x="10354" y="3021"/>
                </a:cubicBezTo>
                <a:cubicBezTo>
                  <a:pt x="10354" y="3021"/>
                  <a:pt x="10354" y="3021"/>
                  <a:pt x="10354" y="3063"/>
                </a:cubicBezTo>
                <a:cubicBezTo>
                  <a:pt x="10336" y="3092"/>
                  <a:pt x="10276" y="3120"/>
                  <a:pt x="10302" y="3149"/>
                </a:cubicBezTo>
                <a:cubicBezTo>
                  <a:pt x="10302" y="3149"/>
                  <a:pt x="10302" y="3149"/>
                  <a:pt x="10198" y="3249"/>
                </a:cubicBezTo>
                <a:cubicBezTo>
                  <a:pt x="10163" y="3291"/>
                  <a:pt x="10146" y="3306"/>
                  <a:pt x="10111" y="3391"/>
                </a:cubicBezTo>
                <a:cubicBezTo>
                  <a:pt x="10111" y="3391"/>
                  <a:pt x="10111" y="3391"/>
                  <a:pt x="10172" y="3391"/>
                </a:cubicBezTo>
                <a:cubicBezTo>
                  <a:pt x="10172" y="3391"/>
                  <a:pt x="10172" y="3391"/>
                  <a:pt x="10276" y="3306"/>
                </a:cubicBezTo>
                <a:cubicBezTo>
                  <a:pt x="10285" y="3306"/>
                  <a:pt x="10293" y="3320"/>
                  <a:pt x="10293" y="3334"/>
                </a:cubicBezTo>
                <a:cubicBezTo>
                  <a:pt x="10293" y="3334"/>
                  <a:pt x="10293" y="3334"/>
                  <a:pt x="10267" y="3377"/>
                </a:cubicBezTo>
                <a:cubicBezTo>
                  <a:pt x="10267" y="3377"/>
                  <a:pt x="10267" y="3377"/>
                  <a:pt x="10233" y="3405"/>
                </a:cubicBezTo>
                <a:cubicBezTo>
                  <a:pt x="10233" y="3405"/>
                  <a:pt x="10233" y="3405"/>
                  <a:pt x="10215" y="3534"/>
                </a:cubicBezTo>
                <a:cubicBezTo>
                  <a:pt x="10215" y="3534"/>
                  <a:pt x="10215" y="3534"/>
                  <a:pt x="10163" y="3562"/>
                </a:cubicBezTo>
                <a:cubicBezTo>
                  <a:pt x="10163" y="3562"/>
                  <a:pt x="10163" y="3562"/>
                  <a:pt x="9904" y="3961"/>
                </a:cubicBezTo>
                <a:cubicBezTo>
                  <a:pt x="9904" y="3961"/>
                  <a:pt x="9904" y="3961"/>
                  <a:pt x="9886" y="3989"/>
                </a:cubicBezTo>
                <a:cubicBezTo>
                  <a:pt x="9886" y="3989"/>
                  <a:pt x="9886" y="3989"/>
                  <a:pt x="9886" y="4004"/>
                </a:cubicBezTo>
                <a:cubicBezTo>
                  <a:pt x="9886" y="4004"/>
                  <a:pt x="9886" y="4004"/>
                  <a:pt x="9895" y="4018"/>
                </a:cubicBezTo>
                <a:cubicBezTo>
                  <a:pt x="9895" y="4018"/>
                  <a:pt x="9895" y="4018"/>
                  <a:pt x="9990" y="3932"/>
                </a:cubicBezTo>
                <a:cubicBezTo>
                  <a:pt x="9990" y="3932"/>
                  <a:pt x="9990" y="3932"/>
                  <a:pt x="10016" y="3875"/>
                </a:cubicBezTo>
                <a:cubicBezTo>
                  <a:pt x="10016" y="3875"/>
                  <a:pt x="10016" y="3875"/>
                  <a:pt x="10094" y="3776"/>
                </a:cubicBezTo>
                <a:cubicBezTo>
                  <a:pt x="10094" y="3776"/>
                  <a:pt x="10094" y="3776"/>
                  <a:pt x="10129" y="3704"/>
                </a:cubicBezTo>
                <a:cubicBezTo>
                  <a:pt x="10146" y="3690"/>
                  <a:pt x="10163" y="3676"/>
                  <a:pt x="10172" y="3704"/>
                </a:cubicBezTo>
                <a:cubicBezTo>
                  <a:pt x="10172" y="3704"/>
                  <a:pt x="10172" y="3704"/>
                  <a:pt x="10129" y="3790"/>
                </a:cubicBezTo>
                <a:cubicBezTo>
                  <a:pt x="10120" y="3790"/>
                  <a:pt x="10085" y="3733"/>
                  <a:pt x="10111" y="3833"/>
                </a:cubicBezTo>
                <a:cubicBezTo>
                  <a:pt x="10111" y="3833"/>
                  <a:pt x="10111" y="3833"/>
                  <a:pt x="10051" y="3875"/>
                </a:cubicBezTo>
                <a:cubicBezTo>
                  <a:pt x="10051" y="3875"/>
                  <a:pt x="10051" y="3875"/>
                  <a:pt x="9930" y="4032"/>
                </a:cubicBezTo>
                <a:cubicBezTo>
                  <a:pt x="9930" y="4061"/>
                  <a:pt x="10025" y="3918"/>
                  <a:pt x="9921" y="4118"/>
                </a:cubicBezTo>
                <a:cubicBezTo>
                  <a:pt x="9921" y="4118"/>
                  <a:pt x="9921" y="4118"/>
                  <a:pt x="9886" y="4075"/>
                </a:cubicBezTo>
                <a:cubicBezTo>
                  <a:pt x="9886" y="4075"/>
                  <a:pt x="9886" y="4075"/>
                  <a:pt x="9843" y="4132"/>
                </a:cubicBezTo>
                <a:cubicBezTo>
                  <a:pt x="9843" y="4132"/>
                  <a:pt x="9843" y="4132"/>
                  <a:pt x="9852" y="4160"/>
                </a:cubicBezTo>
                <a:cubicBezTo>
                  <a:pt x="9852" y="4160"/>
                  <a:pt x="9852" y="4160"/>
                  <a:pt x="9808" y="4189"/>
                </a:cubicBezTo>
                <a:cubicBezTo>
                  <a:pt x="9808" y="4175"/>
                  <a:pt x="9782" y="4160"/>
                  <a:pt x="9713" y="4217"/>
                </a:cubicBezTo>
                <a:cubicBezTo>
                  <a:pt x="9713" y="4217"/>
                  <a:pt x="9713" y="4217"/>
                  <a:pt x="9696" y="4303"/>
                </a:cubicBezTo>
                <a:cubicBezTo>
                  <a:pt x="9696" y="4303"/>
                  <a:pt x="9696" y="4303"/>
                  <a:pt x="9618" y="4388"/>
                </a:cubicBezTo>
                <a:cubicBezTo>
                  <a:pt x="9618" y="4388"/>
                  <a:pt x="9618" y="4388"/>
                  <a:pt x="9306" y="4773"/>
                </a:cubicBezTo>
                <a:cubicBezTo>
                  <a:pt x="9306" y="4773"/>
                  <a:pt x="9306" y="4773"/>
                  <a:pt x="9185" y="4901"/>
                </a:cubicBezTo>
                <a:cubicBezTo>
                  <a:pt x="9185" y="4901"/>
                  <a:pt x="9185" y="4901"/>
                  <a:pt x="8977" y="5158"/>
                </a:cubicBezTo>
                <a:cubicBezTo>
                  <a:pt x="8977" y="5158"/>
                  <a:pt x="8977" y="5158"/>
                  <a:pt x="8908" y="5201"/>
                </a:cubicBezTo>
                <a:cubicBezTo>
                  <a:pt x="8908" y="5201"/>
                  <a:pt x="8908" y="5201"/>
                  <a:pt x="8847" y="5258"/>
                </a:cubicBezTo>
                <a:cubicBezTo>
                  <a:pt x="8865" y="5258"/>
                  <a:pt x="8856" y="5286"/>
                  <a:pt x="8769" y="5343"/>
                </a:cubicBezTo>
                <a:cubicBezTo>
                  <a:pt x="8769" y="5343"/>
                  <a:pt x="8769" y="5343"/>
                  <a:pt x="8726" y="5414"/>
                </a:cubicBezTo>
                <a:cubicBezTo>
                  <a:pt x="8726" y="5414"/>
                  <a:pt x="8726" y="5414"/>
                  <a:pt x="8752" y="5414"/>
                </a:cubicBezTo>
                <a:cubicBezTo>
                  <a:pt x="8744" y="5428"/>
                  <a:pt x="8744" y="5457"/>
                  <a:pt x="8718" y="5471"/>
                </a:cubicBezTo>
                <a:cubicBezTo>
                  <a:pt x="8718" y="5471"/>
                  <a:pt x="8718" y="5471"/>
                  <a:pt x="8700" y="5443"/>
                </a:cubicBezTo>
                <a:cubicBezTo>
                  <a:pt x="8700" y="5443"/>
                  <a:pt x="8700" y="5443"/>
                  <a:pt x="8631" y="5557"/>
                </a:cubicBezTo>
                <a:cubicBezTo>
                  <a:pt x="8614" y="5571"/>
                  <a:pt x="8622" y="5457"/>
                  <a:pt x="8570" y="5628"/>
                </a:cubicBezTo>
                <a:cubicBezTo>
                  <a:pt x="8570" y="5628"/>
                  <a:pt x="8570" y="5628"/>
                  <a:pt x="8579" y="5671"/>
                </a:cubicBezTo>
                <a:cubicBezTo>
                  <a:pt x="8579" y="5671"/>
                  <a:pt x="8579" y="5671"/>
                  <a:pt x="8527" y="5713"/>
                </a:cubicBezTo>
                <a:cubicBezTo>
                  <a:pt x="8527" y="5713"/>
                  <a:pt x="8527" y="5713"/>
                  <a:pt x="8544" y="5628"/>
                </a:cubicBezTo>
                <a:cubicBezTo>
                  <a:pt x="8544" y="5628"/>
                  <a:pt x="8544" y="5628"/>
                  <a:pt x="8518" y="5642"/>
                </a:cubicBezTo>
                <a:cubicBezTo>
                  <a:pt x="8518" y="5642"/>
                  <a:pt x="8518" y="5642"/>
                  <a:pt x="8492" y="5728"/>
                </a:cubicBezTo>
                <a:cubicBezTo>
                  <a:pt x="8492" y="5728"/>
                  <a:pt x="8492" y="5728"/>
                  <a:pt x="8501" y="5785"/>
                </a:cubicBezTo>
                <a:cubicBezTo>
                  <a:pt x="8501" y="5785"/>
                  <a:pt x="8501" y="5785"/>
                  <a:pt x="8458" y="5813"/>
                </a:cubicBezTo>
                <a:cubicBezTo>
                  <a:pt x="8458" y="5813"/>
                  <a:pt x="8458" y="5813"/>
                  <a:pt x="8423" y="5856"/>
                </a:cubicBezTo>
                <a:cubicBezTo>
                  <a:pt x="8423" y="5856"/>
                  <a:pt x="8423" y="5856"/>
                  <a:pt x="8250" y="6055"/>
                </a:cubicBezTo>
                <a:cubicBezTo>
                  <a:pt x="8250" y="6055"/>
                  <a:pt x="8250" y="6055"/>
                  <a:pt x="8224" y="6084"/>
                </a:cubicBezTo>
                <a:cubicBezTo>
                  <a:pt x="8224" y="6084"/>
                  <a:pt x="8224" y="6084"/>
                  <a:pt x="8276" y="6055"/>
                </a:cubicBezTo>
                <a:cubicBezTo>
                  <a:pt x="8276" y="6055"/>
                  <a:pt x="8276" y="6055"/>
                  <a:pt x="8415" y="5956"/>
                </a:cubicBezTo>
                <a:cubicBezTo>
                  <a:pt x="8415" y="5956"/>
                  <a:pt x="8415" y="5956"/>
                  <a:pt x="8423" y="5899"/>
                </a:cubicBezTo>
                <a:cubicBezTo>
                  <a:pt x="8423" y="5899"/>
                  <a:pt x="8423" y="5899"/>
                  <a:pt x="8492" y="5842"/>
                </a:cubicBezTo>
                <a:cubicBezTo>
                  <a:pt x="8492" y="5842"/>
                  <a:pt x="8492" y="5842"/>
                  <a:pt x="8562" y="5842"/>
                </a:cubicBezTo>
                <a:cubicBezTo>
                  <a:pt x="8562" y="5842"/>
                  <a:pt x="8562" y="5842"/>
                  <a:pt x="8648" y="5756"/>
                </a:cubicBezTo>
                <a:cubicBezTo>
                  <a:pt x="8648" y="5756"/>
                  <a:pt x="8648" y="5756"/>
                  <a:pt x="8692" y="5742"/>
                </a:cubicBezTo>
                <a:cubicBezTo>
                  <a:pt x="8692" y="5742"/>
                  <a:pt x="8692" y="5742"/>
                  <a:pt x="8700" y="5671"/>
                </a:cubicBezTo>
                <a:cubicBezTo>
                  <a:pt x="8700" y="5671"/>
                  <a:pt x="8700" y="5671"/>
                  <a:pt x="8795" y="5614"/>
                </a:cubicBezTo>
                <a:cubicBezTo>
                  <a:pt x="8795" y="5614"/>
                  <a:pt x="8795" y="5614"/>
                  <a:pt x="8847" y="5542"/>
                </a:cubicBezTo>
                <a:cubicBezTo>
                  <a:pt x="8847" y="5514"/>
                  <a:pt x="8787" y="5628"/>
                  <a:pt x="8856" y="5500"/>
                </a:cubicBezTo>
                <a:cubicBezTo>
                  <a:pt x="8856" y="5500"/>
                  <a:pt x="8856" y="5500"/>
                  <a:pt x="8891" y="5542"/>
                </a:cubicBezTo>
                <a:cubicBezTo>
                  <a:pt x="8891" y="5542"/>
                  <a:pt x="8891" y="5542"/>
                  <a:pt x="8917" y="5500"/>
                </a:cubicBezTo>
                <a:cubicBezTo>
                  <a:pt x="8917" y="5500"/>
                  <a:pt x="8917" y="5500"/>
                  <a:pt x="8882" y="5485"/>
                </a:cubicBezTo>
                <a:cubicBezTo>
                  <a:pt x="8882" y="5485"/>
                  <a:pt x="8882" y="5485"/>
                  <a:pt x="8917" y="5443"/>
                </a:cubicBezTo>
                <a:cubicBezTo>
                  <a:pt x="8917" y="5443"/>
                  <a:pt x="8917" y="5443"/>
                  <a:pt x="8925" y="5485"/>
                </a:cubicBezTo>
                <a:cubicBezTo>
                  <a:pt x="8925" y="5485"/>
                  <a:pt x="8925" y="5485"/>
                  <a:pt x="8986" y="5443"/>
                </a:cubicBezTo>
                <a:cubicBezTo>
                  <a:pt x="8986" y="5443"/>
                  <a:pt x="8986" y="5443"/>
                  <a:pt x="9021" y="5372"/>
                </a:cubicBezTo>
                <a:cubicBezTo>
                  <a:pt x="9021" y="5372"/>
                  <a:pt x="9021" y="5372"/>
                  <a:pt x="9055" y="5357"/>
                </a:cubicBezTo>
                <a:cubicBezTo>
                  <a:pt x="9055" y="5357"/>
                  <a:pt x="9055" y="5357"/>
                  <a:pt x="9072" y="5286"/>
                </a:cubicBezTo>
                <a:cubicBezTo>
                  <a:pt x="9072" y="5286"/>
                  <a:pt x="9072" y="5286"/>
                  <a:pt x="9142" y="5258"/>
                </a:cubicBezTo>
                <a:cubicBezTo>
                  <a:pt x="9142" y="5258"/>
                  <a:pt x="9142" y="5258"/>
                  <a:pt x="9159" y="5215"/>
                </a:cubicBezTo>
                <a:cubicBezTo>
                  <a:pt x="9159" y="5215"/>
                  <a:pt x="9159" y="5215"/>
                  <a:pt x="9246" y="5144"/>
                </a:cubicBezTo>
                <a:cubicBezTo>
                  <a:pt x="9246" y="5144"/>
                  <a:pt x="9246" y="5144"/>
                  <a:pt x="9298" y="5087"/>
                </a:cubicBezTo>
                <a:cubicBezTo>
                  <a:pt x="9280" y="5101"/>
                  <a:pt x="9289" y="5115"/>
                  <a:pt x="9376" y="5001"/>
                </a:cubicBezTo>
                <a:cubicBezTo>
                  <a:pt x="9376" y="5001"/>
                  <a:pt x="9376" y="5001"/>
                  <a:pt x="9367" y="5058"/>
                </a:cubicBezTo>
                <a:cubicBezTo>
                  <a:pt x="9367" y="5058"/>
                  <a:pt x="9367" y="5058"/>
                  <a:pt x="9376" y="5087"/>
                </a:cubicBezTo>
                <a:cubicBezTo>
                  <a:pt x="9376" y="5087"/>
                  <a:pt x="9376" y="5087"/>
                  <a:pt x="9393" y="5044"/>
                </a:cubicBezTo>
                <a:cubicBezTo>
                  <a:pt x="9393" y="5044"/>
                  <a:pt x="9393" y="5044"/>
                  <a:pt x="9445" y="5072"/>
                </a:cubicBezTo>
                <a:cubicBezTo>
                  <a:pt x="9445" y="5072"/>
                  <a:pt x="9445" y="5072"/>
                  <a:pt x="9445" y="5001"/>
                </a:cubicBezTo>
                <a:cubicBezTo>
                  <a:pt x="9445" y="5001"/>
                  <a:pt x="9445" y="5001"/>
                  <a:pt x="9419" y="4973"/>
                </a:cubicBezTo>
                <a:cubicBezTo>
                  <a:pt x="9427" y="4958"/>
                  <a:pt x="9436" y="4944"/>
                  <a:pt x="9445" y="4930"/>
                </a:cubicBezTo>
                <a:cubicBezTo>
                  <a:pt x="9445" y="4930"/>
                  <a:pt x="9445" y="4930"/>
                  <a:pt x="9566" y="4759"/>
                </a:cubicBezTo>
                <a:cubicBezTo>
                  <a:pt x="9566" y="4759"/>
                  <a:pt x="9566" y="4759"/>
                  <a:pt x="9618" y="4745"/>
                </a:cubicBezTo>
                <a:cubicBezTo>
                  <a:pt x="9618" y="4745"/>
                  <a:pt x="9618" y="4745"/>
                  <a:pt x="9653" y="4673"/>
                </a:cubicBezTo>
                <a:cubicBezTo>
                  <a:pt x="9653" y="4673"/>
                  <a:pt x="9653" y="4673"/>
                  <a:pt x="9687" y="4659"/>
                </a:cubicBezTo>
                <a:cubicBezTo>
                  <a:pt x="9687" y="4659"/>
                  <a:pt x="9687" y="4659"/>
                  <a:pt x="9687" y="4616"/>
                </a:cubicBezTo>
                <a:cubicBezTo>
                  <a:pt x="9696" y="4531"/>
                  <a:pt x="9774" y="4702"/>
                  <a:pt x="9782" y="4545"/>
                </a:cubicBezTo>
                <a:cubicBezTo>
                  <a:pt x="9782" y="4545"/>
                  <a:pt x="9782" y="4545"/>
                  <a:pt x="9782" y="4488"/>
                </a:cubicBezTo>
                <a:cubicBezTo>
                  <a:pt x="9782" y="4488"/>
                  <a:pt x="9782" y="4488"/>
                  <a:pt x="9787" y="4488"/>
                </a:cubicBezTo>
                <a:lnTo>
                  <a:pt x="9817" y="4488"/>
                </a:lnTo>
                <a:cubicBezTo>
                  <a:pt x="9817" y="4488"/>
                  <a:pt x="9817" y="4502"/>
                  <a:pt x="9826" y="4517"/>
                </a:cubicBezTo>
                <a:cubicBezTo>
                  <a:pt x="9826" y="4517"/>
                  <a:pt x="9826" y="4517"/>
                  <a:pt x="9852" y="4488"/>
                </a:cubicBezTo>
                <a:cubicBezTo>
                  <a:pt x="9852" y="4488"/>
                  <a:pt x="9852" y="4488"/>
                  <a:pt x="9834" y="4460"/>
                </a:cubicBezTo>
                <a:cubicBezTo>
                  <a:pt x="9834" y="4460"/>
                  <a:pt x="9834" y="4460"/>
                  <a:pt x="9938" y="4317"/>
                </a:cubicBezTo>
                <a:cubicBezTo>
                  <a:pt x="9938" y="4317"/>
                  <a:pt x="9938" y="4317"/>
                  <a:pt x="9973" y="4303"/>
                </a:cubicBezTo>
                <a:cubicBezTo>
                  <a:pt x="9973" y="4303"/>
                  <a:pt x="9973" y="4303"/>
                  <a:pt x="9990" y="4246"/>
                </a:cubicBezTo>
                <a:cubicBezTo>
                  <a:pt x="10016" y="4260"/>
                  <a:pt x="10059" y="4160"/>
                  <a:pt x="10077" y="4246"/>
                </a:cubicBezTo>
                <a:cubicBezTo>
                  <a:pt x="10077" y="4246"/>
                  <a:pt x="10077" y="4246"/>
                  <a:pt x="10077" y="4118"/>
                </a:cubicBezTo>
                <a:cubicBezTo>
                  <a:pt x="10094" y="4061"/>
                  <a:pt x="10103" y="4217"/>
                  <a:pt x="10155" y="4061"/>
                </a:cubicBezTo>
                <a:cubicBezTo>
                  <a:pt x="10155" y="4061"/>
                  <a:pt x="10155" y="4061"/>
                  <a:pt x="10172" y="4061"/>
                </a:cubicBezTo>
                <a:cubicBezTo>
                  <a:pt x="10172" y="4061"/>
                  <a:pt x="10172" y="4061"/>
                  <a:pt x="10181" y="4075"/>
                </a:cubicBezTo>
                <a:cubicBezTo>
                  <a:pt x="10181" y="4075"/>
                  <a:pt x="10181" y="4075"/>
                  <a:pt x="10198" y="4061"/>
                </a:cubicBezTo>
                <a:cubicBezTo>
                  <a:pt x="10198" y="4061"/>
                  <a:pt x="10198" y="4061"/>
                  <a:pt x="10172" y="4018"/>
                </a:cubicBezTo>
                <a:cubicBezTo>
                  <a:pt x="10172" y="4018"/>
                  <a:pt x="10172" y="4018"/>
                  <a:pt x="10181" y="3989"/>
                </a:cubicBezTo>
                <a:cubicBezTo>
                  <a:pt x="10181" y="3989"/>
                  <a:pt x="10181" y="3989"/>
                  <a:pt x="10233" y="3961"/>
                </a:cubicBezTo>
                <a:cubicBezTo>
                  <a:pt x="10233" y="3961"/>
                  <a:pt x="10233" y="3961"/>
                  <a:pt x="10233" y="3918"/>
                </a:cubicBezTo>
                <a:cubicBezTo>
                  <a:pt x="10233" y="3918"/>
                  <a:pt x="10233" y="3918"/>
                  <a:pt x="10293" y="3961"/>
                </a:cubicBezTo>
                <a:cubicBezTo>
                  <a:pt x="10310" y="3947"/>
                  <a:pt x="10259" y="4032"/>
                  <a:pt x="10319" y="3932"/>
                </a:cubicBezTo>
                <a:cubicBezTo>
                  <a:pt x="10319" y="3932"/>
                  <a:pt x="10319" y="3932"/>
                  <a:pt x="10285" y="3890"/>
                </a:cubicBezTo>
                <a:cubicBezTo>
                  <a:pt x="10285" y="3890"/>
                  <a:pt x="10285" y="3890"/>
                  <a:pt x="10397" y="3776"/>
                </a:cubicBezTo>
                <a:cubicBezTo>
                  <a:pt x="10397" y="3776"/>
                  <a:pt x="10397" y="3776"/>
                  <a:pt x="10397" y="3704"/>
                </a:cubicBezTo>
                <a:cubicBezTo>
                  <a:pt x="10397" y="3704"/>
                  <a:pt x="10397" y="3704"/>
                  <a:pt x="10466" y="3662"/>
                </a:cubicBezTo>
                <a:cubicBezTo>
                  <a:pt x="10466" y="3662"/>
                  <a:pt x="10466" y="3662"/>
                  <a:pt x="10484" y="3605"/>
                </a:cubicBezTo>
                <a:cubicBezTo>
                  <a:pt x="10484" y="3605"/>
                  <a:pt x="10484" y="3605"/>
                  <a:pt x="10553" y="3534"/>
                </a:cubicBezTo>
                <a:cubicBezTo>
                  <a:pt x="10553" y="3534"/>
                  <a:pt x="10553" y="3534"/>
                  <a:pt x="10639" y="3562"/>
                </a:cubicBezTo>
                <a:cubicBezTo>
                  <a:pt x="10639" y="3562"/>
                  <a:pt x="10639" y="3562"/>
                  <a:pt x="10648" y="3562"/>
                </a:cubicBezTo>
                <a:cubicBezTo>
                  <a:pt x="10648" y="3562"/>
                  <a:pt x="10648" y="3562"/>
                  <a:pt x="10639" y="3619"/>
                </a:cubicBezTo>
                <a:cubicBezTo>
                  <a:pt x="10639" y="3619"/>
                  <a:pt x="10639" y="3619"/>
                  <a:pt x="10588" y="3605"/>
                </a:cubicBezTo>
                <a:cubicBezTo>
                  <a:pt x="10588" y="3605"/>
                  <a:pt x="10588" y="3605"/>
                  <a:pt x="10553" y="3647"/>
                </a:cubicBezTo>
                <a:cubicBezTo>
                  <a:pt x="10570" y="3761"/>
                  <a:pt x="10544" y="3605"/>
                  <a:pt x="10639" y="3662"/>
                </a:cubicBezTo>
                <a:cubicBezTo>
                  <a:pt x="10639" y="3662"/>
                  <a:pt x="10639" y="3662"/>
                  <a:pt x="10631" y="3676"/>
                </a:cubicBezTo>
                <a:cubicBezTo>
                  <a:pt x="10631" y="3676"/>
                  <a:pt x="10631" y="3676"/>
                  <a:pt x="10657" y="3704"/>
                </a:cubicBezTo>
                <a:cubicBezTo>
                  <a:pt x="10657" y="3697"/>
                  <a:pt x="10676" y="3722"/>
                  <a:pt x="10689" y="3729"/>
                </a:cubicBezTo>
                <a:lnTo>
                  <a:pt x="10699" y="3722"/>
                </a:lnTo>
                <a:lnTo>
                  <a:pt x="10691" y="3747"/>
                </a:lnTo>
                <a:cubicBezTo>
                  <a:pt x="10691" y="3747"/>
                  <a:pt x="10683" y="3747"/>
                  <a:pt x="10683" y="3733"/>
                </a:cubicBezTo>
                <a:cubicBezTo>
                  <a:pt x="10683" y="3733"/>
                  <a:pt x="10683" y="3733"/>
                  <a:pt x="10665" y="3761"/>
                </a:cubicBezTo>
                <a:cubicBezTo>
                  <a:pt x="10665" y="3761"/>
                  <a:pt x="10665" y="3761"/>
                  <a:pt x="10683" y="3818"/>
                </a:cubicBezTo>
                <a:cubicBezTo>
                  <a:pt x="10683" y="3818"/>
                  <a:pt x="10683" y="3818"/>
                  <a:pt x="10674" y="3890"/>
                </a:cubicBezTo>
                <a:cubicBezTo>
                  <a:pt x="10674" y="3890"/>
                  <a:pt x="10674" y="3890"/>
                  <a:pt x="10657" y="3890"/>
                </a:cubicBezTo>
                <a:cubicBezTo>
                  <a:pt x="10657" y="3890"/>
                  <a:pt x="10657" y="3890"/>
                  <a:pt x="10657" y="3947"/>
                </a:cubicBezTo>
                <a:cubicBezTo>
                  <a:pt x="10657" y="3947"/>
                  <a:pt x="10657" y="3947"/>
                  <a:pt x="10691" y="3989"/>
                </a:cubicBezTo>
                <a:cubicBezTo>
                  <a:pt x="10691" y="3989"/>
                  <a:pt x="10691" y="3989"/>
                  <a:pt x="10726" y="3875"/>
                </a:cubicBezTo>
                <a:cubicBezTo>
                  <a:pt x="10726" y="3875"/>
                  <a:pt x="10726" y="3875"/>
                  <a:pt x="10787" y="3904"/>
                </a:cubicBezTo>
                <a:cubicBezTo>
                  <a:pt x="10787" y="3904"/>
                  <a:pt x="10787" y="3904"/>
                  <a:pt x="10752" y="3961"/>
                </a:cubicBezTo>
                <a:cubicBezTo>
                  <a:pt x="10752" y="3961"/>
                  <a:pt x="10752" y="3961"/>
                  <a:pt x="10709" y="3975"/>
                </a:cubicBezTo>
                <a:cubicBezTo>
                  <a:pt x="10709" y="3975"/>
                  <a:pt x="10700" y="3989"/>
                  <a:pt x="10691" y="4004"/>
                </a:cubicBezTo>
                <a:cubicBezTo>
                  <a:pt x="10691" y="4004"/>
                  <a:pt x="10691" y="4004"/>
                  <a:pt x="10674" y="3975"/>
                </a:cubicBezTo>
                <a:cubicBezTo>
                  <a:pt x="10674" y="3975"/>
                  <a:pt x="10674" y="3975"/>
                  <a:pt x="10605" y="4018"/>
                </a:cubicBezTo>
                <a:cubicBezTo>
                  <a:pt x="10605" y="4018"/>
                  <a:pt x="10605" y="4018"/>
                  <a:pt x="10562" y="4018"/>
                </a:cubicBezTo>
                <a:cubicBezTo>
                  <a:pt x="10562" y="4018"/>
                  <a:pt x="10562" y="4018"/>
                  <a:pt x="10562" y="4089"/>
                </a:cubicBezTo>
                <a:cubicBezTo>
                  <a:pt x="10562" y="4089"/>
                  <a:pt x="10562" y="4089"/>
                  <a:pt x="10518" y="4132"/>
                </a:cubicBezTo>
                <a:cubicBezTo>
                  <a:pt x="10518" y="4132"/>
                  <a:pt x="10518" y="4132"/>
                  <a:pt x="10501" y="4160"/>
                </a:cubicBezTo>
                <a:cubicBezTo>
                  <a:pt x="10501" y="4160"/>
                  <a:pt x="10501" y="4160"/>
                  <a:pt x="10423" y="4189"/>
                </a:cubicBezTo>
                <a:cubicBezTo>
                  <a:pt x="10423" y="4189"/>
                  <a:pt x="10423" y="4189"/>
                  <a:pt x="10414" y="4232"/>
                </a:cubicBezTo>
                <a:cubicBezTo>
                  <a:pt x="10414" y="4232"/>
                  <a:pt x="10414" y="4232"/>
                  <a:pt x="10310" y="4331"/>
                </a:cubicBezTo>
                <a:cubicBezTo>
                  <a:pt x="10310" y="4331"/>
                  <a:pt x="10310" y="4331"/>
                  <a:pt x="10328" y="4289"/>
                </a:cubicBezTo>
                <a:cubicBezTo>
                  <a:pt x="10328" y="4289"/>
                  <a:pt x="10336" y="4289"/>
                  <a:pt x="10328" y="4274"/>
                </a:cubicBezTo>
                <a:cubicBezTo>
                  <a:pt x="10328" y="4260"/>
                  <a:pt x="10319" y="4232"/>
                  <a:pt x="10302" y="4203"/>
                </a:cubicBezTo>
                <a:cubicBezTo>
                  <a:pt x="10302" y="4203"/>
                  <a:pt x="10302" y="4203"/>
                  <a:pt x="10233" y="4246"/>
                </a:cubicBezTo>
                <a:cubicBezTo>
                  <a:pt x="10233" y="4246"/>
                  <a:pt x="10233" y="4246"/>
                  <a:pt x="10224" y="4274"/>
                </a:cubicBezTo>
                <a:cubicBezTo>
                  <a:pt x="10224" y="4274"/>
                  <a:pt x="10224" y="4274"/>
                  <a:pt x="10293" y="4289"/>
                </a:cubicBezTo>
                <a:cubicBezTo>
                  <a:pt x="10293" y="4289"/>
                  <a:pt x="10293" y="4289"/>
                  <a:pt x="10250" y="4374"/>
                </a:cubicBezTo>
                <a:cubicBezTo>
                  <a:pt x="10250" y="4374"/>
                  <a:pt x="10250" y="4374"/>
                  <a:pt x="10250" y="4431"/>
                </a:cubicBezTo>
                <a:cubicBezTo>
                  <a:pt x="10250" y="4431"/>
                  <a:pt x="10250" y="4431"/>
                  <a:pt x="10302" y="4403"/>
                </a:cubicBezTo>
                <a:cubicBezTo>
                  <a:pt x="10302" y="4403"/>
                  <a:pt x="10302" y="4403"/>
                  <a:pt x="10259" y="4460"/>
                </a:cubicBezTo>
                <a:cubicBezTo>
                  <a:pt x="10259" y="4460"/>
                  <a:pt x="10259" y="4460"/>
                  <a:pt x="10215" y="4488"/>
                </a:cubicBezTo>
                <a:cubicBezTo>
                  <a:pt x="10215" y="4488"/>
                  <a:pt x="10215" y="4488"/>
                  <a:pt x="10181" y="4460"/>
                </a:cubicBezTo>
                <a:cubicBezTo>
                  <a:pt x="10172" y="4474"/>
                  <a:pt x="10163" y="4517"/>
                  <a:pt x="10137" y="4574"/>
                </a:cubicBezTo>
                <a:cubicBezTo>
                  <a:pt x="10137" y="4574"/>
                  <a:pt x="10137" y="4574"/>
                  <a:pt x="10146" y="4588"/>
                </a:cubicBezTo>
                <a:cubicBezTo>
                  <a:pt x="10146" y="4588"/>
                  <a:pt x="10146" y="4588"/>
                  <a:pt x="10137" y="4631"/>
                </a:cubicBezTo>
                <a:cubicBezTo>
                  <a:pt x="10137" y="4631"/>
                  <a:pt x="10137" y="4631"/>
                  <a:pt x="10085" y="4645"/>
                </a:cubicBezTo>
                <a:cubicBezTo>
                  <a:pt x="10085" y="4645"/>
                  <a:pt x="10085" y="4645"/>
                  <a:pt x="10025" y="4631"/>
                </a:cubicBezTo>
                <a:cubicBezTo>
                  <a:pt x="10025" y="4631"/>
                  <a:pt x="10025" y="4631"/>
                  <a:pt x="10007" y="4659"/>
                </a:cubicBezTo>
                <a:cubicBezTo>
                  <a:pt x="10007" y="4659"/>
                  <a:pt x="10007" y="4659"/>
                  <a:pt x="10042" y="4702"/>
                </a:cubicBezTo>
                <a:cubicBezTo>
                  <a:pt x="10042" y="4702"/>
                  <a:pt x="10042" y="4702"/>
                  <a:pt x="10077" y="4702"/>
                </a:cubicBezTo>
                <a:cubicBezTo>
                  <a:pt x="10077" y="4702"/>
                  <a:pt x="10077" y="4702"/>
                  <a:pt x="9956" y="4773"/>
                </a:cubicBezTo>
                <a:cubicBezTo>
                  <a:pt x="9956" y="4773"/>
                  <a:pt x="9956" y="4773"/>
                  <a:pt x="9964" y="4802"/>
                </a:cubicBezTo>
                <a:cubicBezTo>
                  <a:pt x="9964" y="4802"/>
                  <a:pt x="9964" y="4802"/>
                  <a:pt x="9964" y="4816"/>
                </a:cubicBezTo>
                <a:cubicBezTo>
                  <a:pt x="9956" y="4802"/>
                  <a:pt x="9938" y="4802"/>
                  <a:pt x="9930" y="4802"/>
                </a:cubicBezTo>
                <a:cubicBezTo>
                  <a:pt x="9930" y="4802"/>
                  <a:pt x="9930" y="4802"/>
                  <a:pt x="9852" y="4844"/>
                </a:cubicBezTo>
                <a:cubicBezTo>
                  <a:pt x="9852" y="4844"/>
                  <a:pt x="9852" y="4844"/>
                  <a:pt x="9895" y="4873"/>
                </a:cubicBezTo>
                <a:cubicBezTo>
                  <a:pt x="9904" y="4873"/>
                  <a:pt x="9904" y="4873"/>
                  <a:pt x="9904" y="4887"/>
                </a:cubicBezTo>
                <a:cubicBezTo>
                  <a:pt x="9895" y="4887"/>
                  <a:pt x="9878" y="4887"/>
                  <a:pt x="9834" y="4916"/>
                </a:cubicBezTo>
                <a:cubicBezTo>
                  <a:pt x="9834" y="4916"/>
                  <a:pt x="9834" y="4916"/>
                  <a:pt x="9826" y="4930"/>
                </a:cubicBezTo>
                <a:cubicBezTo>
                  <a:pt x="9826" y="4930"/>
                  <a:pt x="9826" y="4930"/>
                  <a:pt x="9852" y="4973"/>
                </a:cubicBezTo>
                <a:cubicBezTo>
                  <a:pt x="9852" y="4973"/>
                  <a:pt x="9852" y="4973"/>
                  <a:pt x="9800" y="4958"/>
                </a:cubicBezTo>
                <a:cubicBezTo>
                  <a:pt x="9800" y="4958"/>
                  <a:pt x="9800" y="4958"/>
                  <a:pt x="9722" y="5087"/>
                </a:cubicBezTo>
                <a:cubicBezTo>
                  <a:pt x="9722" y="5087"/>
                  <a:pt x="9722" y="5087"/>
                  <a:pt x="9722" y="5115"/>
                </a:cubicBezTo>
                <a:cubicBezTo>
                  <a:pt x="9722" y="5115"/>
                  <a:pt x="9722" y="5115"/>
                  <a:pt x="9704" y="5115"/>
                </a:cubicBezTo>
                <a:cubicBezTo>
                  <a:pt x="9679" y="5129"/>
                  <a:pt x="9618" y="5115"/>
                  <a:pt x="9653" y="5201"/>
                </a:cubicBezTo>
                <a:cubicBezTo>
                  <a:pt x="9653" y="5201"/>
                  <a:pt x="9653" y="5201"/>
                  <a:pt x="9618" y="5229"/>
                </a:cubicBezTo>
                <a:cubicBezTo>
                  <a:pt x="9618" y="5229"/>
                  <a:pt x="9618" y="5229"/>
                  <a:pt x="9618" y="5272"/>
                </a:cubicBezTo>
                <a:cubicBezTo>
                  <a:pt x="9618" y="5272"/>
                  <a:pt x="9618" y="5272"/>
                  <a:pt x="9583" y="5258"/>
                </a:cubicBezTo>
                <a:cubicBezTo>
                  <a:pt x="9583" y="5258"/>
                  <a:pt x="9583" y="5258"/>
                  <a:pt x="9575" y="5286"/>
                </a:cubicBezTo>
                <a:cubicBezTo>
                  <a:pt x="9575" y="5286"/>
                  <a:pt x="9575" y="5286"/>
                  <a:pt x="9497" y="5386"/>
                </a:cubicBezTo>
                <a:cubicBezTo>
                  <a:pt x="9497" y="5386"/>
                  <a:pt x="9497" y="5386"/>
                  <a:pt x="9488" y="5443"/>
                </a:cubicBezTo>
                <a:cubicBezTo>
                  <a:pt x="9488" y="5443"/>
                  <a:pt x="9488" y="5443"/>
                  <a:pt x="9393" y="5514"/>
                </a:cubicBezTo>
                <a:cubicBezTo>
                  <a:pt x="9393" y="5514"/>
                  <a:pt x="9393" y="5514"/>
                  <a:pt x="9376" y="5542"/>
                </a:cubicBezTo>
                <a:cubicBezTo>
                  <a:pt x="9376" y="5542"/>
                  <a:pt x="9376" y="5542"/>
                  <a:pt x="9393" y="5557"/>
                </a:cubicBezTo>
                <a:cubicBezTo>
                  <a:pt x="9393" y="5557"/>
                  <a:pt x="9393" y="5557"/>
                  <a:pt x="9376" y="5557"/>
                </a:cubicBezTo>
                <a:cubicBezTo>
                  <a:pt x="9376" y="5557"/>
                  <a:pt x="9376" y="5557"/>
                  <a:pt x="9168" y="5799"/>
                </a:cubicBezTo>
                <a:cubicBezTo>
                  <a:pt x="9168" y="5799"/>
                  <a:pt x="9168" y="5799"/>
                  <a:pt x="9116" y="5884"/>
                </a:cubicBezTo>
                <a:cubicBezTo>
                  <a:pt x="9116" y="5884"/>
                  <a:pt x="9116" y="5884"/>
                  <a:pt x="9029" y="5970"/>
                </a:cubicBezTo>
                <a:cubicBezTo>
                  <a:pt x="9029" y="5970"/>
                  <a:pt x="9029" y="5970"/>
                  <a:pt x="9003" y="5998"/>
                </a:cubicBezTo>
                <a:cubicBezTo>
                  <a:pt x="9003" y="5998"/>
                  <a:pt x="9003" y="5998"/>
                  <a:pt x="9012" y="6027"/>
                </a:cubicBezTo>
                <a:cubicBezTo>
                  <a:pt x="9012" y="6027"/>
                  <a:pt x="9012" y="6027"/>
                  <a:pt x="9038" y="5998"/>
                </a:cubicBezTo>
                <a:cubicBezTo>
                  <a:pt x="9038" y="5998"/>
                  <a:pt x="9038" y="5998"/>
                  <a:pt x="9047" y="6027"/>
                </a:cubicBezTo>
                <a:cubicBezTo>
                  <a:pt x="9047" y="6027"/>
                  <a:pt x="9047" y="6027"/>
                  <a:pt x="9228" y="5870"/>
                </a:cubicBezTo>
                <a:cubicBezTo>
                  <a:pt x="9228" y="5870"/>
                  <a:pt x="9228" y="5870"/>
                  <a:pt x="9272" y="5870"/>
                </a:cubicBezTo>
                <a:cubicBezTo>
                  <a:pt x="9272" y="5870"/>
                  <a:pt x="9272" y="5870"/>
                  <a:pt x="9488" y="5628"/>
                </a:cubicBezTo>
                <a:cubicBezTo>
                  <a:pt x="9488" y="5571"/>
                  <a:pt x="9523" y="5671"/>
                  <a:pt x="9514" y="5599"/>
                </a:cubicBezTo>
                <a:cubicBezTo>
                  <a:pt x="9514" y="5599"/>
                  <a:pt x="9514" y="5599"/>
                  <a:pt x="9704" y="5428"/>
                </a:cubicBezTo>
                <a:cubicBezTo>
                  <a:pt x="9704" y="5428"/>
                  <a:pt x="9704" y="5428"/>
                  <a:pt x="9583" y="5614"/>
                </a:cubicBezTo>
                <a:cubicBezTo>
                  <a:pt x="9583" y="5614"/>
                  <a:pt x="9583" y="5614"/>
                  <a:pt x="9566" y="5671"/>
                </a:cubicBezTo>
                <a:cubicBezTo>
                  <a:pt x="9566" y="5671"/>
                  <a:pt x="9566" y="5671"/>
                  <a:pt x="9670" y="5656"/>
                </a:cubicBezTo>
                <a:cubicBezTo>
                  <a:pt x="9670" y="5628"/>
                  <a:pt x="9696" y="5742"/>
                  <a:pt x="9696" y="5585"/>
                </a:cubicBezTo>
                <a:cubicBezTo>
                  <a:pt x="9696" y="5585"/>
                  <a:pt x="9696" y="5585"/>
                  <a:pt x="9739" y="5628"/>
                </a:cubicBezTo>
                <a:cubicBezTo>
                  <a:pt x="9739" y="5628"/>
                  <a:pt x="9739" y="5628"/>
                  <a:pt x="9644" y="5728"/>
                </a:cubicBezTo>
                <a:cubicBezTo>
                  <a:pt x="9644" y="5728"/>
                  <a:pt x="9644" y="5728"/>
                  <a:pt x="9644" y="5756"/>
                </a:cubicBezTo>
                <a:cubicBezTo>
                  <a:pt x="9644" y="5756"/>
                  <a:pt x="9644" y="5756"/>
                  <a:pt x="9592" y="5799"/>
                </a:cubicBezTo>
                <a:cubicBezTo>
                  <a:pt x="9592" y="5799"/>
                  <a:pt x="9592" y="5799"/>
                  <a:pt x="9592" y="5827"/>
                </a:cubicBezTo>
                <a:cubicBezTo>
                  <a:pt x="9592" y="5827"/>
                  <a:pt x="9592" y="5827"/>
                  <a:pt x="9575" y="5799"/>
                </a:cubicBezTo>
                <a:cubicBezTo>
                  <a:pt x="9575" y="5799"/>
                  <a:pt x="9575" y="5799"/>
                  <a:pt x="9557" y="5799"/>
                </a:cubicBezTo>
                <a:cubicBezTo>
                  <a:pt x="9557" y="5799"/>
                  <a:pt x="9557" y="5799"/>
                  <a:pt x="9540" y="5842"/>
                </a:cubicBezTo>
                <a:cubicBezTo>
                  <a:pt x="9540" y="5842"/>
                  <a:pt x="9540" y="5842"/>
                  <a:pt x="9566" y="5856"/>
                </a:cubicBezTo>
                <a:cubicBezTo>
                  <a:pt x="9566" y="5856"/>
                  <a:pt x="9566" y="5856"/>
                  <a:pt x="9557" y="5870"/>
                </a:cubicBezTo>
                <a:cubicBezTo>
                  <a:pt x="9531" y="5899"/>
                  <a:pt x="9540" y="5913"/>
                  <a:pt x="9557" y="5927"/>
                </a:cubicBezTo>
                <a:cubicBezTo>
                  <a:pt x="9549" y="5913"/>
                  <a:pt x="9531" y="5913"/>
                  <a:pt x="9497" y="5899"/>
                </a:cubicBezTo>
                <a:cubicBezTo>
                  <a:pt x="9497" y="5899"/>
                  <a:pt x="9497" y="5899"/>
                  <a:pt x="9471" y="5984"/>
                </a:cubicBezTo>
                <a:cubicBezTo>
                  <a:pt x="9471" y="5984"/>
                  <a:pt x="9471" y="5984"/>
                  <a:pt x="9488" y="6027"/>
                </a:cubicBezTo>
                <a:cubicBezTo>
                  <a:pt x="9497" y="6013"/>
                  <a:pt x="9531" y="6041"/>
                  <a:pt x="9514" y="5970"/>
                </a:cubicBezTo>
                <a:cubicBezTo>
                  <a:pt x="9531" y="5984"/>
                  <a:pt x="9557" y="5970"/>
                  <a:pt x="9566" y="5970"/>
                </a:cubicBezTo>
                <a:cubicBezTo>
                  <a:pt x="9566" y="5970"/>
                  <a:pt x="9566" y="5970"/>
                  <a:pt x="9557" y="5956"/>
                </a:cubicBezTo>
                <a:cubicBezTo>
                  <a:pt x="9566" y="5941"/>
                  <a:pt x="9575" y="5941"/>
                  <a:pt x="9583" y="5927"/>
                </a:cubicBezTo>
                <a:cubicBezTo>
                  <a:pt x="9583" y="5927"/>
                  <a:pt x="9583" y="5927"/>
                  <a:pt x="9566" y="6027"/>
                </a:cubicBezTo>
                <a:cubicBezTo>
                  <a:pt x="9566" y="6027"/>
                  <a:pt x="9566" y="6027"/>
                  <a:pt x="9644" y="6041"/>
                </a:cubicBezTo>
                <a:cubicBezTo>
                  <a:pt x="9618" y="6041"/>
                  <a:pt x="9670" y="6141"/>
                  <a:pt x="9653" y="5984"/>
                </a:cubicBezTo>
                <a:cubicBezTo>
                  <a:pt x="9653" y="5984"/>
                  <a:pt x="9653" y="5984"/>
                  <a:pt x="9618" y="5984"/>
                </a:cubicBezTo>
                <a:cubicBezTo>
                  <a:pt x="9627" y="5956"/>
                  <a:pt x="9670" y="5927"/>
                  <a:pt x="9687" y="5998"/>
                </a:cubicBezTo>
                <a:cubicBezTo>
                  <a:pt x="9687" y="5998"/>
                  <a:pt x="9687" y="5998"/>
                  <a:pt x="9791" y="5956"/>
                </a:cubicBezTo>
                <a:cubicBezTo>
                  <a:pt x="9791" y="5956"/>
                  <a:pt x="9791" y="5956"/>
                  <a:pt x="9800" y="5884"/>
                </a:cubicBezTo>
                <a:cubicBezTo>
                  <a:pt x="9800" y="5884"/>
                  <a:pt x="9800" y="5884"/>
                  <a:pt x="9800" y="5927"/>
                </a:cubicBezTo>
                <a:cubicBezTo>
                  <a:pt x="9800" y="5927"/>
                  <a:pt x="9800" y="5927"/>
                  <a:pt x="9904" y="5941"/>
                </a:cubicBezTo>
                <a:cubicBezTo>
                  <a:pt x="9904" y="5941"/>
                  <a:pt x="9904" y="5941"/>
                  <a:pt x="9921" y="5899"/>
                </a:cubicBezTo>
                <a:cubicBezTo>
                  <a:pt x="9921" y="5899"/>
                  <a:pt x="9921" y="5899"/>
                  <a:pt x="9973" y="5899"/>
                </a:cubicBezTo>
                <a:cubicBezTo>
                  <a:pt x="9973" y="5899"/>
                  <a:pt x="9973" y="5899"/>
                  <a:pt x="9973" y="5842"/>
                </a:cubicBezTo>
                <a:cubicBezTo>
                  <a:pt x="10007" y="5785"/>
                  <a:pt x="9982" y="5899"/>
                  <a:pt x="10007" y="5899"/>
                </a:cubicBezTo>
                <a:cubicBezTo>
                  <a:pt x="10007" y="5899"/>
                  <a:pt x="10007" y="5899"/>
                  <a:pt x="10025" y="5870"/>
                </a:cubicBezTo>
                <a:cubicBezTo>
                  <a:pt x="10025" y="5870"/>
                  <a:pt x="10025" y="5870"/>
                  <a:pt x="10059" y="5899"/>
                </a:cubicBezTo>
                <a:cubicBezTo>
                  <a:pt x="10059" y="5899"/>
                  <a:pt x="10059" y="5899"/>
                  <a:pt x="10077" y="5856"/>
                </a:cubicBezTo>
                <a:cubicBezTo>
                  <a:pt x="10077" y="5856"/>
                  <a:pt x="10077" y="5856"/>
                  <a:pt x="10207" y="5827"/>
                </a:cubicBezTo>
                <a:cubicBezTo>
                  <a:pt x="10207" y="5827"/>
                  <a:pt x="10207" y="5827"/>
                  <a:pt x="10215" y="5799"/>
                </a:cubicBezTo>
                <a:cubicBezTo>
                  <a:pt x="10215" y="5799"/>
                  <a:pt x="10215" y="5799"/>
                  <a:pt x="10250" y="5813"/>
                </a:cubicBezTo>
                <a:cubicBezTo>
                  <a:pt x="10250" y="5813"/>
                  <a:pt x="10250" y="5813"/>
                  <a:pt x="10302" y="5785"/>
                </a:cubicBezTo>
                <a:cubicBezTo>
                  <a:pt x="10302" y="5785"/>
                  <a:pt x="10302" y="5785"/>
                  <a:pt x="10406" y="5770"/>
                </a:cubicBezTo>
                <a:cubicBezTo>
                  <a:pt x="10406" y="5770"/>
                  <a:pt x="10406" y="5770"/>
                  <a:pt x="10423" y="5742"/>
                </a:cubicBezTo>
                <a:cubicBezTo>
                  <a:pt x="10423" y="5756"/>
                  <a:pt x="10440" y="5756"/>
                  <a:pt x="10466" y="5742"/>
                </a:cubicBezTo>
                <a:cubicBezTo>
                  <a:pt x="10466" y="5742"/>
                  <a:pt x="10466" y="5742"/>
                  <a:pt x="10484" y="5728"/>
                </a:cubicBezTo>
                <a:cubicBezTo>
                  <a:pt x="10484" y="5728"/>
                  <a:pt x="10484" y="5728"/>
                  <a:pt x="10492" y="5742"/>
                </a:cubicBezTo>
                <a:cubicBezTo>
                  <a:pt x="10492" y="5742"/>
                  <a:pt x="10492" y="5742"/>
                  <a:pt x="10440" y="5785"/>
                </a:cubicBezTo>
                <a:cubicBezTo>
                  <a:pt x="10440" y="5785"/>
                  <a:pt x="10440" y="5785"/>
                  <a:pt x="10440" y="5827"/>
                </a:cubicBezTo>
                <a:cubicBezTo>
                  <a:pt x="10440" y="5827"/>
                  <a:pt x="10440" y="5827"/>
                  <a:pt x="10510" y="5827"/>
                </a:cubicBezTo>
                <a:cubicBezTo>
                  <a:pt x="10510" y="5827"/>
                  <a:pt x="10510" y="5827"/>
                  <a:pt x="10544" y="5756"/>
                </a:cubicBezTo>
                <a:cubicBezTo>
                  <a:pt x="10544" y="5756"/>
                  <a:pt x="10544" y="5756"/>
                  <a:pt x="10518" y="5728"/>
                </a:cubicBezTo>
                <a:cubicBezTo>
                  <a:pt x="10518" y="5728"/>
                  <a:pt x="10518" y="5728"/>
                  <a:pt x="10657" y="5671"/>
                </a:cubicBezTo>
                <a:cubicBezTo>
                  <a:pt x="10657" y="5671"/>
                  <a:pt x="10657" y="5671"/>
                  <a:pt x="10648" y="5671"/>
                </a:cubicBezTo>
                <a:cubicBezTo>
                  <a:pt x="10648" y="5671"/>
                  <a:pt x="10648" y="5671"/>
                  <a:pt x="10674" y="5628"/>
                </a:cubicBezTo>
                <a:cubicBezTo>
                  <a:pt x="10674" y="5628"/>
                  <a:pt x="10674" y="5628"/>
                  <a:pt x="10700" y="5656"/>
                </a:cubicBezTo>
                <a:cubicBezTo>
                  <a:pt x="10726" y="5671"/>
                  <a:pt x="10752" y="5628"/>
                  <a:pt x="10778" y="5642"/>
                </a:cubicBezTo>
                <a:cubicBezTo>
                  <a:pt x="10769" y="5656"/>
                  <a:pt x="10804" y="5628"/>
                  <a:pt x="10769" y="5671"/>
                </a:cubicBezTo>
                <a:cubicBezTo>
                  <a:pt x="10778" y="5671"/>
                  <a:pt x="10778" y="5656"/>
                  <a:pt x="10787" y="5671"/>
                </a:cubicBezTo>
                <a:cubicBezTo>
                  <a:pt x="10787" y="5671"/>
                  <a:pt x="10787" y="5671"/>
                  <a:pt x="10795" y="5614"/>
                </a:cubicBezTo>
                <a:cubicBezTo>
                  <a:pt x="10795" y="5614"/>
                  <a:pt x="10795" y="5614"/>
                  <a:pt x="10882" y="5585"/>
                </a:cubicBezTo>
                <a:cubicBezTo>
                  <a:pt x="10882" y="5585"/>
                  <a:pt x="10882" y="5585"/>
                  <a:pt x="10882" y="5514"/>
                </a:cubicBezTo>
                <a:cubicBezTo>
                  <a:pt x="10882" y="5514"/>
                  <a:pt x="10882" y="5514"/>
                  <a:pt x="10942" y="5557"/>
                </a:cubicBezTo>
                <a:cubicBezTo>
                  <a:pt x="10942" y="5557"/>
                  <a:pt x="10942" y="5557"/>
                  <a:pt x="11003" y="5542"/>
                </a:cubicBezTo>
                <a:cubicBezTo>
                  <a:pt x="11003" y="5542"/>
                  <a:pt x="11003" y="5542"/>
                  <a:pt x="10986" y="5500"/>
                </a:cubicBezTo>
                <a:cubicBezTo>
                  <a:pt x="10986" y="5500"/>
                  <a:pt x="10986" y="5500"/>
                  <a:pt x="11029" y="5414"/>
                </a:cubicBezTo>
                <a:cubicBezTo>
                  <a:pt x="11029" y="5414"/>
                  <a:pt x="11029" y="5414"/>
                  <a:pt x="11055" y="5414"/>
                </a:cubicBezTo>
                <a:cubicBezTo>
                  <a:pt x="11055" y="5414"/>
                  <a:pt x="11055" y="5414"/>
                  <a:pt x="11090" y="5428"/>
                </a:cubicBezTo>
                <a:cubicBezTo>
                  <a:pt x="11090" y="5428"/>
                  <a:pt x="11090" y="5428"/>
                  <a:pt x="11133" y="5372"/>
                </a:cubicBezTo>
                <a:cubicBezTo>
                  <a:pt x="11133" y="5372"/>
                  <a:pt x="11133" y="5372"/>
                  <a:pt x="11150" y="5414"/>
                </a:cubicBezTo>
                <a:cubicBezTo>
                  <a:pt x="11150" y="5414"/>
                  <a:pt x="11150" y="5414"/>
                  <a:pt x="11176" y="5428"/>
                </a:cubicBezTo>
                <a:cubicBezTo>
                  <a:pt x="11176" y="5414"/>
                  <a:pt x="11194" y="5400"/>
                  <a:pt x="11211" y="5372"/>
                </a:cubicBezTo>
                <a:cubicBezTo>
                  <a:pt x="11211" y="5372"/>
                  <a:pt x="11211" y="5372"/>
                  <a:pt x="11168" y="5343"/>
                </a:cubicBezTo>
                <a:cubicBezTo>
                  <a:pt x="11176" y="5343"/>
                  <a:pt x="11133" y="5372"/>
                  <a:pt x="11185" y="5315"/>
                </a:cubicBezTo>
                <a:cubicBezTo>
                  <a:pt x="11185" y="5315"/>
                  <a:pt x="11185" y="5315"/>
                  <a:pt x="11133" y="5329"/>
                </a:cubicBezTo>
                <a:cubicBezTo>
                  <a:pt x="11133" y="5329"/>
                  <a:pt x="11133" y="5329"/>
                  <a:pt x="11133" y="5229"/>
                </a:cubicBezTo>
                <a:cubicBezTo>
                  <a:pt x="11133" y="5229"/>
                  <a:pt x="11133" y="5229"/>
                  <a:pt x="11159" y="5215"/>
                </a:cubicBezTo>
                <a:cubicBezTo>
                  <a:pt x="11159" y="5215"/>
                  <a:pt x="11159" y="5215"/>
                  <a:pt x="11237" y="5229"/>
                </a:cubicBezTo>
                <a:cubicBezTo>
                  <a:pt x="11237" y="5229"/>
                  <a:pt x="11237" y="5229"/>
                  <a:pt x="11297" y="5144"/>
                </a:cubicBezTo>
                <a:cubicBezTo>
                  <a:pt x="11323" y="5172"/>
                  <a:pt x="11349" y="5129"/>
                  <a:pt x="11367" y="5115"/>
                </a:cubicBezTo>
                <a:cubicBezTo>
                  <a:pt x="11367" y="5115"/>
                  <a:pt x="11367" y="5115"/>
                  <a:pt x="11384" y="5129"/>
                </a:cubicBezTo>
                <a:cubicBezTo>
                  <a:pt x="11384" y="5129"/>
                  <a:pt x="11384" y="5129"/>
                  <a:pt x="11427" y="5058"/>
                </a:cubicBezTo>
                <a:cubicBezTo>
                  <a:pt x="11427" y="5058"/>
                  <a:pt x="11427" y="5058"/>
                  <a:pt x="11436" y="5001"/>
                </a:cubicBezTo>
                <a:cubicBezTo>
                  <a:pt x="11436" y="5001"/>
                  <a:pt x="11436" y="5001"/>
                  <a:pt x="11462" y="4958"/>
                </a:cubicBezTo>
                <a:cubicBezTo>
                  <a:pt x="11462" y="4958"/>
                  <a:pt x="11462" y="4958"/>
                  <a:pt x="11566" y="4930"/>
                </a:cubicBezTo>
                <a:cubicBezTo>
                  <a:pt x="11548" y="4916"/>
                  <a:pt x="11592" y="4844"/>
                  <a:pt x="11523" y="4873"/>
                </a:cubicBezTo>
                <a:cubicBezTo>
                  <a:pt x="11523" y="4873"/>
                  <a:pt x="11523" y="4873"/>
                  <a:pt x="11592" y="4816"/>
                </a:cubicBezTo>
                <a:cubicBezTo>
                  <a:pt x="11592" y="4816"/>
                  <a:pt x="11592" y="4816"/>
                  <a:pt x="11583" y="4802"/>
                </a:cubicBezTo>
                <a:cubicBezTo>
                  <a:pt x="11583" y="4802"/>
                  <a:pt x="11583" y="4802"/>
                  <a:pt x="11618" y="4773"/>
                </a:cubicBezTo>
                <a:cubicBezTo>
                  <a:pt x="11618" y="4773"/>
                  <a:pt x="11618" y="4773"/>
                  <a:pt x="11722" y="4602"/>
                </a:cubicBezTo>
                <a:cubicBezTo>
                  <a:pt x="11722" y="4588"/>
                  <a:pt x="11678" y="4631"/>
                  <a:pt x="11713" y="4559"/>
                </a:cubicBezTo>
                <a:cubicBezTo>
                  <a:pt x="11713" y="4559"/>
                  <a:pt x="11713" y="4559"/>
                  <a:pt x="11782" y="4574"/>
                </a:cubicBezTo>
                <a:cubicBezTo>
                  <a:pt x="11782" y="4574"/>
                  <a:pt x="11782" y="4574"/>
                  <a:pt x="11826" y="4474"/>
                </a:cubicBezTo>
                <a:cubicBezTo>
                  <a:pt x="11826" y="4474"/>
                  <a:pt x="11826" y="4474"/>
                  <a:pt x="11782" y="4445"/>
                </a:cubicBezTo>
                <a:cubicBezTo>
                  <a:pt x="11782" y="4445"/>
                  <a:pt x="11826" y="4445"/>
                  <a:pt x="11774" y="4417"/>
                </a:cubicBezTo>
                <a:cubicBezTo>
                  <a:pt x="11774" y="4417"/>
                  <a:pt x="11774" y="4417"/>
                  <a:pt x="11877" y="4246"/>
                </a:cubicBezTo>
                <a:cubicBezTo>
                  <a:pt x="11877" y="4246"/>
                  <a:pt x="11877" y="4246"/>
                  <a:pt x="11877" y="4317"/>
                </a:cubicBezTo>
                <a:cubicBezTo>
                  <a:pt x="11877" y="4317"/>
                  <a:pt x="11877" y="4317"/>
                  <a:pt x="11964" y="4289"/>
                </a:cubicBezTo>
                <a:cubicBezTo>
                  <a:pt x="11973" y="4289"/>
                  <a:pt x="11886" y="4346"/>
                  <a:pt x="11999" y="4317"/>
                </a:cubicBezTo>
                <a:cubicBezTo>
                  <a:pt x="11999" y="4317"/>
                  <a:pt x="11999" y="4317"/>
                  <a:pt x="11973" y="4203"/>
                </a:cubicBezTo>
                <a:cubicBezTo>
                  <a:pt x="11973" y="4203"/>
                  <a:pt x="11973" y="4203"/>
                  <a:pt x="11947" y="4217"/>
                </a:cubicBezTo>
                <a:cubicBezTo>
                  <a:pt x="11947" y="4217"/>
                  <a:pt x="11947" y="4217"/>
                  <a:pt x="11938" y="4217"/>
                </a:cubicBezTo>
                <a:cubicBezTo>
                  <a:pt x="11938" y="4217"/>
                  <a:pt x="11938" y="4217"/>
                  <a:pt x="11973" y="4132"/>
                </a:cubicBezTo>
                <a:cubicBezTo>
                  <a:pt x="11973" y="4132"/>
                  <a:pt x="11973" y="4132"/>
                  <a:pt x="12016" y="4160"/>
                </a:cubicBezTo>
                <a:cubicBezTo>
                  <a:pt x="12016" y="4160"/>
                  <a:pt x="12016" y="4160"/>
                  <a:pt x="12077" y="4203"/>
                </a:cubicBezTo>
                <a:cubicBezTo>
                  <a:pt x="12077" y="4203"/>
                  <a:pt x="12077" y="4203"/>
                  <a:pt x="12094" y="4189"/>
                </a:cubicBezTo>
                <a:cubicBezTo>
                  <a:pt x="12094" y="4189"/>
                  <a:pt x="12094" y="4189"/>
                  <a:pt x="12042" y="4118"/>
                </a:cubicBezTo>
                <a:cubicBezTo>
                  <a:pt x="12042" y="4118"/>
                  <a:pt x="12042" y="4118"/>
                  <a:pt x="12137" y="4004"/>
                </a:cubicBezTo>
                <a:cubicBezTo>
                  <a:pt x="12137" y="4004"/>
                  <a:pt x="12137" y="4004"/>
                  <a:pt x="12120" y="3961"/>
                </a:cubicBezTo>
                <a:cubicBezTo>
                  <a:pt x="12120" y="3961"/>
                  <a:pt x="12120" y="3961"/>
                  <a:pt x="12085" y="3961"/>
                </a:cubicBezTo>
                <a:cubicBezTo>
                  <a:pt x="12085" y="3961"/>
                  <a:pt x="12085" y="3961"/>
                  <a:pt x="12068" y="3961"/>
                </a:cubicBezTo>
                <a:cubicBezTo>
                  <a:pt x="12068" y="3961"/>
                  <a:pt x="12068" y="3961"/>
                  <a:pt x="12137" y="3890"/>
                </a:cubicBezTo>
                <a:cubicBezTo>
                  <a:pt x="12163" y="3918"/>
                  <a:pt x="12077" y="3904"/>
                  <a:pt x="12163" y="3932"/>
                </a:cubicBezTo>
                <a:cubicBezTo>
                  <a:pt x="12163" y="3932"/>
                  <a:pt x="12163" y="3932"/>
                  <a:pt x="12232" y="3890"/>
                </a:cubicBezTo>
                <a:cubicBezTo>
                  <a:pt x="12232" y="3890"/>
                  <a:pt x="12232" y="3890"/>
                  <a:pt x="12206" y="3818"/>
                </a:cubicBezTo>
                <a:cubicBezTo>
                  <a:pt x="12206" y="3818"/>
                  <a:pt x="12206" y="3818"/>
                  <a:pt x="12241" y="3733"/>
                </a:cubicBezTo>
                <a:cubicBezTo>
                  <a:pt x="12241" y="3733"/>
                  <a:pt x="12241" y="3733"/>
                  <a:pt x="12215" y="3676"/>
                </a:cubicBezTo>
                <a:cubicBezTo>
                  <a:pt x="12215" y="3676"/>
                  <a:pt x="12215" y="3676"/>
                  <a:pt x="12215" y="3647"/>
                </a:cubicBezTo>
                <a:cubicBezTo>
                  <a:pt x="12215" y="3647"/>
                  <a:pt x="12215" y="3647"/>
                  <a:pt x="12232" y="3690"/>
                </a:cubicBezTo>
                <a:cubicBezTo>
                  <a:pt x="12267" y="3576"/>
                  <a:pt x="12276" y="3761"/>
                  <a:pt x="12380" y="3633"/>
                </a:cubicBezTo>
                <a:cubicBezTo>
                  <a:pt x="12380" y="3633"/>
                  <a:pt x="12380" y="3633"/>
                  <a:pt x="12388" y="3605"/>
                </a:cubicBezTo>
                <a:cubicBezTo>
                  <a:pt x="12388" y="3605"/>
                  <a:pt x="12388" y="3605"/>
                  <a:pt x="12354" y="3548"/>
                </a:cubicBezTo>
                <a:cubicBezTo>
                  <a:pt x="12354" y="3548"/>
                  <a:pt x="12354" y="3548"/>
                  <a:pt x="12328" y="3605"/>
                </a:cubicBezTo>
                <a:cubicBezTo>
                  <a:pt x="12328" y="3605"/>
                  <a:pt x="12328" y="3605"/>
                  <a:pt x="12328" y="3548"/>
                </a:cubicBezTo>
                <a:cubicBezTo>
                  <a:pt x="12328" y="3548"/>
                  <a:pt x="12328" y="3548"/>
                  <a:pt x="12397" y="3491"/>
                </a:cubicBezTo>
                <a:cubicBezTo>
                  <a:pt x="12397" y="3491"/>
                  <a:pt x="12397" y="3491"/>
                  <a:pt x="12423" y="3491"/>
                </a:cubicBezTo>
                <a:cubicBezTo>
                  <a:pt x="12423" y="3491"/>
                  <a:pt x="12423" y="3491"/>
                  <a:pt x="12423" y="3434"/>
                </a:cubicBezTo>
                <a:cubicBezTo>
                  <a:pt x="12423" y="3434"/>
                  <a:pt x="12423" y="3434"/>
                  <a:pt x="12483" y="3462"/>
                </a:cubicBezTo>
                <a:cubicBezTo>
                  <a:pt x="12535" y="3320"/>
                  <a:pt x="12501" y="3562"/>
                  <a:pt x="12561" y="3277"/>
                </a:cubicBezTo>
                <a:cubicBezTo>
                  <a:pt x="12561" y="3277"/>
                  <a:pt x="12561" y="3277"/>
                  <a:pt x="12613" y="3277"/>
                </a:cubicBezTo>
                <a:cubicBezTo>
                  <a:pt x="12613" y="3277"/>
                  <a:pt x="12613" y="3277"/>
                  <a:pt x="12605" y="3306"/>
                </a:cubicBezTo>
                <a:cubicBezTo>
                  <a:pt x="12605" y="3306"/>
                  <a:pt x="12605" y="3306"/>
                  <a:pt x="12622" y="3320"/>
                </a:cubicBezTo>
                <a:cubicBezTo>
                  <a:pt x="12622" y="3320"/>
                  <a:pt x="12622" y="3320"/>
                  <a:pt x="12631" y="3320"/>
                </a:cubicBezTo>
                <a:cubicBezTo>
                  <a:pt x="12631" y="3320"/>
                  <a:pt x="12631" y="3320"/>
                  <a:pt x="12631" y="3177"/>
                </a:cubicBezTo>
                <a:cubicBezTo>
                  <a:pt x="12631" y="3177"/>
                  <a:pt x="12631" y="3177"/>
                  <a:pt x="12587" y="3177"/>
                </a:cubicBezTo>
                <a:cubicBezTo>
                  <a:pt x="12587" y="3177"/>
                  <a:pt x="12587" y="3177"/>
                  <a:pt x="12579" y="3120"/>
                </a:cubicBezTo>
                <a:cubicBezTo>
                  <a:pt x="12579" y="3120"/>
                  <a:pt x="12579" y="3120"/>
                  <a:pt x="12622" y="3092"/>
                </a:cubicBezTo>
                <a:cubicBezTo>
                  <a:pt x="12639" y="3092"/>
                  <a:pt x="12613" y="3135"/>
                  <a:pt x="12648" y="3120"/>
                </a:cubicBezTo>
                <a:cubicBezTo>
                  <a:pt x="12683" y="3106"/>
                  <a:pt x="12544" y="3049"/>
                  <a:pt x="12717" y="3092"/>
                </a:cubicBezTo>
                <a:cubicBezTo>
                  <a:pt x="12717" y="3092"/>
                  <a:pt x="12717" y="3092"/>
                  <a:pt x="12743" y="3049"/>
                </a:cubicBezTo>
                <a:cubicBezTo>
                  <a:pt x="12743" y="3049"/>
                  <a:pt x="12743" y="3049"/>
                  <a:pt x="12700" y="3035"/>
                </a:cubicBezTo>
                <a:cubicBezTo>
                  <a:pt x="12709" y="3021"/>
                  <a:pt x="12726" y="2978"/>
                  <a:pt x="12752" y="2921"/>
                </a:cubicBezTo>
                <a:cubicBezTo>
                  <a:pt x="12743" y="2892"/>
                  <a:pt x="12752" y="2864"/>
                  <a:pt x="12821" y="2835"/>
                </a:cubicBezTo>
                <a:cubicBezTo>
                  <a:pt x="12821" y="2850"/>
                  <a:pt x="12830" y="2850"/>
                  <a:pt x="12908" y="2793"/>
                </a:cubicBezTo>
                <a:cubicBezTo>
                  <a:pt x="12908" y="2793"/>
                  <a:pt x="12908" y="2793"/>
                  <a:pt x="12890" y="2736"/>
                </a:cubicBezTo>
                <a:cubicBezTo>
                  <a:pt x="12890" y="2736"/>
                  <a:pt x="12890" y="2736"/>
                  <a:pt x="12864" y="2721"/>
                </a:cubicBezTo>
                <a:cubicBezTo>
                  <a:pt x="12864" y="2721"/>
                  <a:pt x="12864" y="2721"/>
                  <a:pt x="12873" y="2636"/>
                </a:cubicBezTo>
                <a:cubicBezTo>
                  <a:pt x="12873" y="2636"/>
                  <a:pt x="12873" y="2636"/>
                  <a:pt x="12977" y="2593"/>
                </a:cubicBezTo>
                <a:cubicBezTo>
                  <a:pt x="12977" y="2593"/>
                  <a:pt x="12977" y="2593"/>
                  <a:pt x="12994" y="2565"/>
                </a:cubicBezTo>
                <a:cubicBezTo>
                  <a:pt x="12994" y="2565"/>
                  <a:pt x="12994" y="2565"/>
                  <a:pt x="12977" y="2536"/>
                </a:cubicBezTo>
                <a:cubicBezTo>
                  <a:pt x="13003" y="2522"/>
                  <a:pt x="13012" y="2579"/>
                  <a:pt x="13029" y="2465"/>
                </a:cubicBezTo>
                <a:cubicBezTo>
                  <a:pt x="13029" y="2465"/>
                  <a:pt x="13029" y="2465"/>
                  <a:pt x="13055" y="2465"/>
                </a:cubicBezTo>
                <a:cubicBezTo>
                  <a:pt x="13089" y="2465"/>
                  <a:pt x="13072" y="2479"/>
                  <a:pt x="13064" y="2479"/>
                </a:cubicBezTo>
                <a:cubicBezTo>
                  <a:pt x="13072" y="2479"/>
                  <a:pt x="13081" y="2479"/>
                  <a:pt x="13107" y="2465"/>
                </a:cubicBezTo>
                <a:cubicBezTo>
                  <a:pt x="13107" y="2465"/>
                  <a:pt x="13107" y="2465"/>
                  <a:pt x="13098" y="2436"/>
                </a:cubicBezTo>
                <a:cubicBezTo>
                  <a:pt x="13107" y="2422"/>
                  <a:pt x="13115" y="2422"/>
                  <a:pt x="13133" y="2408"/>
                </a:cubicBezTo>
                <a:cubicBezTo>
                  <a:pt x="13133" y="2408"/>
                  <a:pt x="13133" y="2408"/>
                  <a:pt x="13133" y="2351"/>
                </a:cubicBezTo>
                <a:cubicBezTo>
                  <a:pt x="13133" y="2351"/>
                  <a:pt x="13133" y="2351"/>
                  <a:pt x="13193" y="2351"/>
                </a:cubicBezTo>
                <a:cubicBezTo>
                  <a:pt x="13193" y="2351"/>
                  <a:pt x="13193" y="2351"/>
                  <a:pt x="13159" y="2308"/>
                </a:cubicBezTo>
                <a:cubicBezTo>
                  <a:pt x="13159" y="2308"/>
                  <a:pt x="13159" y="2308"/>
                  <a:pt x="13167" y="2223"/>
                </a:cubicBezTo>
                <a:cubicBezTo>
                  <a:pt x="13202" y="2194"/>
                  <a:pt x="13245" y="2280"/>
                  <a:pt x="13263" y="2237"/>
                </a:cubicBezTo>
                <a:cubicBezTo>
                  <a:pt x="13263" y="2237"/>
                  <a:pt x="13263" y="2237"/>
                  <a:pt x="13297" y="2166"/>
                </a:cubicBezTo>
                <a:cubicBezTo>
                  <a:pt x="13297" y="2166"/>
                  <a:pt x="13297" y="2166"/>
                  <a:pt x="13280" y="2137"/>
                </a:cubicBezTo>
                <a:cubicBezTo>
                  <a:pt x="13280" y="2137"/>
                  <a:pt x="13280" y="2137"/>
                  <a:pt x="13358" y="2066"/>
                </a:cubicBezTo>
                <a:cubicBezTo>
                  <a:pt x="13358" y="2066"/>
                  <a:pt x="13358" y="2066"/>
                  <a:pt x="13332" y="2037"/>
                </a:cubicBezTo>
                <a:cubicBezTo>
                  <a:pt x="13332" y="2037"/>
                  <a:pt x="13332" y="2037"/>
                  <a:pt x="13332" y="1952"/>
                </a:cubicBezTo>
                <a:cubicBezTo>
                  <a:pt x="13332" y="1952"/>
                  <a:pt x="13332" y="1952"/>
                  <a:pt x="13392" y="1938"/>
                </a:cubicBezTo>
                <a:cubicBezTo>
                  <a:pt x="13392" y="1938"/>
                  <a:pt x="13392" y="1952"/>
                  <a:pt x="13392" y="1952"/>
                </a:cubicBezTo>
                <a:cubicBezTo>
                  <a:pt x="13392" y="1952"/>
                  <a:pt x="13392" y="1952"/>
                  <a:pt x="13410" y="1980"/>
                </a:cubicBezTo>
                <a:cubicBezTo>
                  <a:pt x="13410" y="1980"/>
                  <a:pt x="13410" y="1980"/>
                  <a:pt x="13444" y="1952"/>
                </a:cubicBezTo>
                <a:cubicBezTo>
                  <a:pt x="13444" y="1952"/>
                  <a:pt x="13444" y="1952"/>
                  <a:pt x="13470" y="1852"/>
                </a:cubicBezTo>
                <a:cubicBezTo>
                  <a:pt x="13488" y="1838"/>
                  <a:pt x="13496" y="1866"/>
                  <a:pt x="13505" y="1838"/>
                </a:cubicBezTo>
                <a:cubicBezTo>
                  <a:pt x="13505" y="1838"/>
                  <a:pt x="13505" y="1838"/>
                  <a:pt x="13488" y="1809"/>
                </a:cubicBezTo>
                <a:cubicBezTo>
                  <a:pt x="13488" y="1809"/>
                  <a:pt x="13488" y="1809"/>
                  <a:pt x="13453" y="1824"/>
                </a:cubicBezTo>
                <a:cubicBezTo>
                  <a:pt x="13453" y="1824"/>
                  <a:pt x="13453" y="1824"/>
                  <a:pt x="13444" y="1767"/>
                </a:cubicBezTo>
                <a:cubicBezTo>
                  <a:pt x="13444" y="1767"/>
                  <a:pt x="13444" y="1767"/>
                  <a:pt x="13418" y="1753"/>
                </a:cubicBezTo>
                <a:cubicBezTo>
                  <a:pt x="13418" y="1753"/>
                  <a:pt x="13418" y="1753"/>
                  <a:pt x="13522" y="1710"/>
                </a:cubicBezTo>
                <a:cubicBezTo>
                  <a:pt x="13522" y="1710"/>
                  <a:pt x="13522" y="1710"/>
                  <a:pt x="13557" y="1710"/>
                </a:cubicBezTo>
                <a:cubicBezTo>
                  <a:pt x="13557" y="1710"/>
                  <a:pt x="13557" y="1710"/>
                  <a:pt x="13583" y="1667"/>
                </a:cubicBezTo>
                <a:cubicBezTo>
                  <a:pt x="13583" y="1667"/>
                  <a:pt x="13583" y="1667"/>
                  <a:pt x="13557" y="1667"/>
                </a:cubicBezTo>
                <a:cubicBezTo>
                  <a:pt x="13548" y="1653"/>
                  <a:pt x="13548" y="1653"/>
                  <a:pt x="13540" y="1653"/>
                </a:cubicBezTo>
                <a:cubicBezTo>
                  <a:pt x="13548" y="1639"/>
                  <a:pt x="13548" y="1624"/>
                  <a:pt x="13557" y="1596"/>
                </a:cubicBezTo>
                <a:cubicBezTo>
                  <a:pt x="13557" y="1596"/>
                  <a:pt x="13557" y="1596"/>
                  <a:pt x="13609" y="1596"/>
                </a:cubicBezTo>
                <a:cubicBezTo>
                  <a:pt x="13609" y="1596"/>
                  <a:pt x="13609" y="1596"/>
                  <a:pt x="13696" y="1468"/>
                </a:cubicBezTo>
                <a:cubicBezTo>
                  <a:pt x="13678" y="1482"/>
                  <a:pt x="13600" y="1539"/>
                  <a:pt x="13739" y="1425"/>
                </a:cubicBezTo>
                <a:cubicBezTo>
                  <a:pt x="13739" y="1411"/>
                  <a:pt x="13739" y="1396"/>
                  <a:pt x="13739" y="1382"/>
                </a:cubicBezTo>
                <a:cubicBezTo>
                  <a:pt x="13739" y="1382"/>
                  <a:pt x="13739" y="1382"/>
                  <a:pt x="13782" y="1368"/>
                </a:cubicBezTo>
                <a:cubicBezTo>
                  <a:pt x="13782" y="1368"/>
                  <a:pt x="13782" y="1368"/>
                  <a:pt x="13834" y="1396"/>
                </a:cubicBezTo>
                <a:cubicBezTo>
                  <a:pt x="13834" y="1396"/>
                  <a:pt x="13834" y="1396"/>
                  <a:pt x="13851" y="1382"/>
                </a:cubicBezTo>
                <a:cubicBezTo>
                  <a:pt x="13851" y="1382"/>
                  <a:pt x="13851" y="1382"/>
                  <a:pt x="13825" y="1254"/>
                </a:cubicBezTo>
                <a:cubicBezTo>
                  <a:pt x="13825" y="1254"/>
                  <a:pt x="13825" y="1254"/>
                  <a:pt x="13955" y="1111"/>
                </a:cubicBezTo>
                <a:cubicBezTo>
                  <a:pt x="13955" y="1111"/>
                  <a:pt x="13955" y="1111"/>
                  <a:pt x="13964" y="1069"/>
                </a:cubicBezTo>
                <a:cubicBezTo>
                  <a:pt x="13964" y="1069"/>
                  <a:pt x="13964" y="1069"/>
                  <a:pt x="14016" y="1054"/>
                </a:cubicBezTo>
                <a:cubicBezTo>
                  <a:pt x="14016" y="1054"/>
                  <a:pt x="14016" y="1054"/>
                  <a:pt x="13999" y="997"/>
                </a:cubicBezTo>
                <a:cubicBezTo>
                  <a:pt x="13999" y="997"/>
                  <a:pt x="13999" y="997"/>
                  <a:pt x="14033" y="1040"/>
                </a:cubicBezTo>
                <a:cubicBezTo>
                  <a:pt x="14033" y="1040"/>
                  <a:pt x="14033" y="1040"/>
                  <a:pt x="14111" y="997"/>
                </a:cubicBezTo>
                <a:cubicBezTo>
                  <a:pt x="14111" y="997"/>
                  <a:pt x="14111" y="997"/>
                  <a:pt x="14102" y="940"/>
                </a:cubicBezTo>
                <a:cubicBezTo>
                  <a:pt x="14102" y="940"/>
                  <a:pt x="14102" y="926"/>
                  <a:pt x="14111" y="926"/>
                </a:cubicBezTo>
                <a:cubicBezTo>
                  <a:pt x="14111" y="926"/>
                  <a:pt x="14111" y="926"/>
                  <a:pt x="14068" y="883"/>
                </a:cubicBezTo>
                <a:cubicBezTo>
                  <a:pt x="14068" y="883"/>
                  <a:pt x="14068" y="883"/>
                  <a:pt x="14068" y="869"/>
                </a:cubicBezTo>
                <a:cubicBezTo>
                  <a:pt x="14068" y="869"/>
                  <a:pt x="14068" y="869"/>
                  <a:pt x="14154" y="869"/>
                </a:cubicBezTo>
                <a:cubicBezTo>
                  <a:pt x="14154" y="869"/>
                  <a:pt x="14154" y="869"/>
                  <a:pt x="14232" y="798"/>
                </a:cubicBezTo>
                <a:cubicBezTo>
                  <a:pt x="14232" y="798"/>
                  <a:pt x="14232" y="798"/>
                  <a:pt x="14241" y="769"/>
                </a:cubicBezTo>
                <a:cubicBezTo>
                  <a:pt x="14241" y="769"/>
                  <a:pt x="14241" y="769"/>
                  <a:pt x="14327" y="670"/>
                </a:cubicBezTo>
                <a:cubicBezTo>
                  <a:pt x="14319" y="627"/>
                  <a:pt x="14388" y="727"/>
                  <a:pt x="14371" y="584"/>
                </a:cubicBezTo>
                <a:cubicBezTo>
                  <a:pt x="14371" y="584"/>
                  <a:pt x="14371" y="584"/>
                  <a:pt x="14397" y="598"/>
                </a:cubicBezTo>
                <a:cubicBezTo>
                  <a:pt x="14397" y="598"/>
                  <a:pt x="14397" y="598"/>
                  <a:pt x="14440" y="499"/>
                </a:cubicBezTo>
                <a:cubicBezTo>
                  <a:pt x="14440" y="499"/>
                  <a:pt x="14440" y="499"/>
                  <a:pt x="14457" y="499"/>
                </a:cubicBezTo>
                <a:cubicBezTo>
                  <a:pt x="14457" y="499"/>
                  <a:pt x="14457" y="499"/>
                  <a:pt x="14457" y="427"/>
                </a:cubicBezTo>
                <a:cubicBezTo>
                  <a:pt x="14492" y="456"/>
                  <a:pt x="14509" y="413"/>
                  <a:pt x="14518" y="370"/>
                </a:cubicBezTo>
                <a:cubicBezTo>
                  <a:pt x="14527" y="342"/>
                  <a:pt x="14596" y="370"/>
                  <a:pt x="14544" y="299"/>
                </a:cubicBezTo>
                <a:cubicBezTo>
                  <a:pt x="14579" y="328"/>
                  <a:pt x="14596" y="214"/>
                  <a:pt x="14630" y="299"/>
                </a:cubicBezTo>
                <a:cubicBezTo>
                  <a:pt x="14630" y="299"/>
                  <a:pt x="14630" y="299"/>
                  <a:pt x="14674" y="271"/>
                </a:cubicBezTo>
                <a:cubicBezTo>
                  <a:pt x="14674" y="271"/>
                  <a:pt x="14674" y="271"/>
                  <a:pt x="14648" y="185"/>
                </a:cubicBezTo>
                <a:cubicBezTo>
                  <a:pt x="14665" y="171"/>
                  <a:pt x="14691" y="185"/>
                  <a:pt x="14682" y="128"/>
                </a:cubicBezTo>
                <a:cubicBezTo>
                  <a:pt x="14682" y="128"/>
                  <a:pt x="14682" y="128"/>
                  <a:pt x="14708" y="185"/>
                </a:cubicBezTo>
                <a:cubicBezTo>
                  <a:pt x="14708" y="185"/>
                  <a:pt x="14708" y="185"/>
                  <a:pt x="14726" y="142"/>
                </a:cubicBezTo>
                <a:cubicBezTo>
                  <a:pt x="14726" y="142"/>
                  <a:pt x="14726" y="142"/>
                  <a:pt x="14769" y="157"/>
                </a:cubicBezTo>
                <a:cubicBezTo>
                  <a:pt x="14769" y="157"/>
                  <a:pt x="14769" y="157"/>
                  <a:pt x="14769" y="214"/>
                </a:cubicBezTo>
                <a:cubicBezTo>
                  <a:pt x="14769" y="214"/>
                  <a:pt x="14769" y="214"/>
                  <a:pt x="14830" y="142"/>
                </a:cubicBezTo>
                <a:cubicBezTo>
                  <a:pt x="14838" y="128"/>
                  <a:pt x="14873" y="114"/>
                  <a:pt x="14873" y="171"/>
                </a:cubicBezTo>
                <a:cubicBezTo>
                  <a:pt x="14890" y="142"/>
                  <a:pt x="14908" y="128"/>
                  <a:pt x="14933" y="142"/>
                </a:cubicBezTo>
                <a:cubicBezTo>
                  <a:pt x="14899" y="185"/>
                  <a:pt x="15011" y="142"/>
                  <a:pt x="14916" y="228"/>
                </a:cubicBezTo>
                <a:cubicBezTo>
                  <a:pt x="14916" y="228"/>
                  <a:pt x="14916" y="228"/>
                  <a:pt x="14899" y="199"/>
                </a:cubicBezTo>
                <a:cubicBezTo>
                  <a:pt x="14899" y="199"/>
                  <a:pt x="14899" y="199"/>
                  <a:pt x="14864" y="214"/>
                </a:cubicBezTo>
                <a:cubicBezTo>
                  <a:pt x="14856" y="228"/>
                  <a:pt x="14847" y="271"/>
                  <a:pt x="14821" y="328"/>
                </a:cubicBezTo>
                <a:cubicBezTo>
                  <a:pt x="14821" y="328"/>
                  <a:pt x="14821" y="328"/>
                  <a:pt x="14830" y="356"/>
                </a:cubicBezTo>
                <a:cubicBezTo>
                  <a:pt x="14830" y="356"/>
                  <a:pt x="14830" y="356"/>
                  <a:pt x="14847" y="356"/>
                </a:cubicBezTo>
                <a:cubicBezTo>
                  <a:pt x="14847" y="356"/>
                  <a:pt x="14847" y="356"/>
                  <a:pt x="14890" y="399"/>
                </a:cubicBezTo>
                <a:lnTo>
                  <a:pt x="14891" y="398"/>
                </a:lnTo>
                <a:lnTo>
                  <a:pt x="14887" y="392"/>
                </a:lnTo>
                <a:cubicBezTo>
                  <a:pt x="14896" y="392"/>
                  <a:pt x="14915" y="379"/>
                  <a:pt x="14924" y="365"/>
                </a:cubicBezTo>
                <a:lnTo>
                  <a:pt x="14923" y="366"/>
                </a:lnTo>
                <a:lnTo>
                  <a:pt x="14933" y="356"/>
                </a:lnTo>
                <a:cubicBezTo>
                  <a:pt x="14959" y="342"/>
                  <a:pt x="14994" y="313"/>
                  <a:pt x="15046" y="285"/>
                </a:cubicBezTo>
                <a:cubicBezTo>
                  <a:pt x="15046" y="285"/>
                  <a:pt x="15046" y="285"/>
                  <a:pt x="15055" y="299"/>
                </a:cubicBezTo>
                <a:cubicBezTo>
                  <a:pt x="15055" y="299"/>
                  <a:pt x="15055" y="299"/>
                  <a:pt x="15003" y="328"/>
                </a:cubicBezTo>
                <a:cubicBezTo>
                  <a:pt x="15003" y="328"/>
                  <a:pt x="15003" y="328"/>
                  <a:pt x="14959" y="413"/>
                </a:cubicBezTo>
                <a:cubicBezTo>
                  <a:pt x="14959" y="413"/>
                  <a:pt x="14959" y="413"/>
                  <a:pt x="14933" y="413"/>
                </a:cubicBezTo>
                <a:cubicBezTo>
                  <a:pt x="14933" y="442"/>
                  <a:pt x="14882" y="413"/>
                  <a:pt x="14933" y="456"/>
                </a:cubicBezTo>
                <a:cubicBezTo>
                  <a:pt x="14933" y="456"/>
                  <a:pt x="14933" y="456"/>
                  <a:pt x="14916" y="499"/>
                </a:cubicBezTo>
                <a:cubicBezTo>
                  <a:pt x="14916" y="499"/>
                  <a:pt x="14916" y="499"/>
                  <a:pt x="14838" y="513"/>
                </a:cubicBezTo>
                <a:cubicBezTo>
                  <a:pt x="14838" y="513"/>
                  <a:pt x="14838" y="513"/>
                  <a:pt x="14752" y="627"/>
                </a:cubicBezTo>
                <a:cubicBezTo>
                  <a:pt x="14726" y="584"/>
                  <a:pt x="14708" y="755"/>
                  <a:pt x="14682" y="598"/>
                </a:cubicBezTo>
                <a:cubicBezTo>
                  <a:pt x="14682" y="598"/>
                  <a:pt x="14682" y="598"/>
                  <a:pt x="14674" y="641"/>
                </a:cubicBezTo>
                <a:cubicBezTo>
                  <a:pt x="14674" y="641"/>
                  <a:pt x="14674" y="641"/>
                  <a:pt x="14656" y="655"/>
                </a:cubicBezTo>
                <a:lnTo>
                  <a:pt x="14672" y="681"/>
                </a:lnTo>
                <a:lnTo>
                  <a:pt x="14662" y="701"/>
                </a:lnTo>
                <a:cubicBezTo>
                  <a:pt x="14652" y="721"/>
                  <a:pt x="14639" y="748"/>
                  <a:pt x="14622" y="784"/>
                </a:cubicBezTo>
                <a:cubicBezTo>
                  <a:pt x="14622" y="784"/>
                  <a:pt x="14622" y="784"/>
                  <a:pt x="14613" y="784"/>
                </a:cubicBezTo>
                <a:cubicBezTo>
                  <a:pt x="14613" y="784"/>
                  <a:pt x="14613" y="784"/>
                  <a:pt x="14596" y="755"/>
                </a:cubicBezTo>
                <a:cubicBezTo>
                  <a:pt x="14596" y="755"/>
                  <a:pt x="14596" y="755"/>
                  <a:pt x="14561" y="869"/>
                </a:cubicBezTo>
                <a:cubicBezTo>
                  <a:pt x="14561" y="869"/>
                  <a:pt x="14561" y="869"/>
                  <a:pt x="14509" y="926"/>
                </a:cubicBezTo>
                <a:cubicBezTo>
                  <a:pt x="14509" y="926"/>
                  <a:pt x="14509" y="926"/>
                  <a:pt x="14457" y="1054"/>
                </a:cubicBezTo>
                <a:cubicBezTo>
                  <a:pt x="14457" y="1054"/>
                  <a:pt x="14457" y="1054"/>
                  <a:pt x="14431" y="969"/>
                </a:cubicBezTo>
                <a:cubicBezTo>
                  <a:pt x="14431" y="969"/>
                  <a:pt x="14431" y="969"/>
                  <a:pt x="14388" y="983"/>
                </a:cubicBezTo>
                <a:cubicBezTo>
                  <a:pt x="14388" y="983"/>
                  <a:pt x="14388" y="983"/>
                  <a:pt x="14388" y="1040"/>
                </a:cubicBezTo>
                <a:cubicBezTo>
                  <a:pt x="14388" y="1040"/>
                  <a:pt x="14388" y="1040"/>
                  <a:pt x="14405" y="1111"/>
                </a:cubicBezTo>
                <a:cubicBezTo>
                  <a:pt x="14405" y="1111"/>
                  <a:pt x="14405" y="1111"/>
                  <a:pt x="14371" y="1183"/>
                </a:cubicBezTo>
                <a:cubicBezTo>
                  <a:pt x="14371" y="1183"/>
                  <a:pt x="14371" y="1183"/>
                  <a:pt x="14345" y="1197"/>
                </a:cubicBezTo>
                <a:cubicBezTo>
                  <a:pt x="14345" y="1197"/>
                  <a:pt x="14345" y="1197"/>
                  <a:pt x="14319" y="1282"/>
                </a:cubicBezTo>
                <a:cubicBezTo>
                  <a:pt x="14284" y="1325"/>
                  <a:pt x="14293" y="1225"/>
                  <a:pt x="14267" y="1297"/>
                </a:cubicBezTo>
                <a:cubicBezTo>
                  <a:pt x="14267" y="1311"/>
                  <a:pt x="14258" y="1311"/>
                  <a:pt x="14258" y="1325"/>
                </a:cubicBezTo>
                <a:cubicBezTo>
                  <a:pt x="14258" y="1311"/>
                  <a:pt x="14258" y="1311"/>
                  <a:pt x="14258" y="1311"/>
                </a:cubicBezTo>
                <a:cubicBezTo>
                  <a:pt x="14241" y="1325"/>
                  <a:pt x="14232" y="1325"/>
                  <a:pt x="14215" y="1339"/>
                </a:cubicBezTo>
                <a:cubicBezTo>
                  <a:pt x="14215" y="1339"/>
                  <a:pt x="14215" y="1339"/>
                  <a:pt x="14224" y="1354"/>
                </a:cubicBezTo>
                <a:cubicBezTo>
                  <a:pt x="14224" y="1354"/>
                  <a:pt x="14224" y="1354"/>
                  <a:pt x="14198" y="1425"/>
                </a:cubicBezTo>
                <a:cubicBezTo>
                  <a:pt x="14198" y="1425"/>
                  <a:pt x="14198" y="1425"/>
                  <a:pt x="14154" y="1439"/>
                </a:cubicBezTo>
                <a:cubicBezTo>
                  <a:pt x="14154" y="1439"/>
                  <a:pt x="14154" y="1439"/>
                  <a:pt x="14137" y="1525"/>
                </a:cubicBezTo>
                <a:cubicBezTo>
                  <a:pt x="14137" y="1525"/>
                  <a:pt x="14137" y="1525"/>
                  <a:pt x="14050" y="1696"/>
                </a:cubicBezTo>
                <a:cubicBezTo>
                  <a:pt x="14050" y="1696"/>
                  <a:pt x="14050" y="1696"/>
                  <a:pt x="14016" y="1753"/>
                </a:cubicBezTo>
                <a:cubicBezTo>
                  <a:pt x="14016" y="1753"/>
                  <a:pt x="14016" y="1753"/>
                  <a:pt x="14024" y="1753"/>
                </a:cubicBezTo>
                <a:cubicBezTo>
                  <a:pt x="14024" y="1753"/>
                  <a:pt x="14024" y="1753"/>
                  <a:pt x="13999" y="1809"/>
                </a:cubicBezTo>
                <a:cubicBezTo>
                  <a:pt x="13973" y="1824"/>
                  <a:pt x="13947" y="1809"/>
                  <a:pt x="13938" y="1852"/>
                </a:cubicBezTo>
                <a:cubicBezTo>
                  <a:pt x="13938" y="1852"/>
                  <a:pt x="13938" y="1852"/>
                  <a:pt x="13886" y="1838"/>
                </a:cubicBezTo>
                <a:cubicBezTo>
                  <a:pt x="13886" y="1838"/>
                  <a:pt x="13886" y="1838"/>
                  <a:pt x="13860" y="1938"/>
                </a:cubicBezTo>
                <a:cubicBezTo>
                  <a:pt x="13860" y="1938"/>
                  <a:pt x="13860" y="1938"/>
                  <a:pt x="13860" y="1952"/>
                </a:cubicBezTo>
                <a:cubicBezTo>
                  <a:pt x="13860" y="1952"/>
                  <a:pt x="13860" y="1952"/>
                  <a:pt x="13895" y="1952"/>
                </a:cubicBezTo>
                <a:cubicBezTo>
                  <a:pt x="13895" y="1952"/>
                  <a:pt x="13895" y="1952"/>
                  <a:pt x="13877" y="1995"/>
                </a:cubicBezTo>
                <a:cubicBezTo>
                  <a:pt x="13877" y="1995"/>
                  <a:pt x="13877" y="1995"/>
                  <a:pt x="13843" y="1995"/>
                </a:cubicBezTo>
                <a:cubicBezTo>
                  <a:pt x="13843" y="1995"/>
                  <a:pt x="13843" y="1995"/>
                  <a:pt x="13808" y="2109"/>
                </a:cubicBezTo>
                <a:cubicBezTo>
                  <a:pt x="13808" y="2109"/>
                  <a:pt x="13808" y="2109"/>
                  <a:pt x="13782" y="2109"/>
                </a:cubicBezTo>
                <a:cubicBezTo>
                  <a:pt x="13782" y="2109"/>
                  <a:pt x="13782" y="2109"/>
                  <a:pt x="13782" y="2151"/>
                </a:cubicBezTo>
                <a:cubicBezTo>
                  <a:pt x="13765" y="2208"/>
                  <a:pt x="13739" y="2109"/>
                  <a:pt x="13721" y="2180"/>
                </a:cubicBezTo>
                <a:cubicBezTo>
                  <a:pt x="13721" y="2180"/>
                  <a:pt x="13721" y="2180"/>
                  <a:pt x="13687" y="2294"/>
                </a:cubicBezTo>
                <a:cubicBezTo>
                  <a:pt x="13661" y="2294"/>
                  <a:pt x="13618" y="2322"/>
                  <a:pt x="13626" y="2365"/>
                </a:cubicBezTo>
                <a:cubicBezTo>
                  <a:pt x="13618" y="2365"/>
                  <a:pt x="13609" y="2365"/>
                  <a:pt x="13600" y="2365"/>
                </a:cubicBezTo>
                <a:cubicBezTo>
                  <a:pt x="13600" y="2365"/>
                  <a:pt x="13600" y="2365"/>
                  <a:pt x="13583" y="2394"/>
                </a:cubicBezTo>
                <a:cubicBezTo>
                  <a:pt x="13583" y="2394"/>
                  <a:pt x="13583" y="2394"/>
                  <a:pt x="13609" y="2422"/>
                </a:cubicBezTo>
                <a:cubicBezTo>
                  <a:pt x="13609" y="2422"/>
                  <a:pt x="13609" y="2422"/>
                  <a:pt x="13548" y="2451"/>
                </a:cubicBezTo>
                <a:cubicBezTo>
                  <a:pt x="13548" y="2451"/>
                  <a:pt x="13548" y="2451"/>
                  <a:pt x="13531" y="2422"/>
                </a:cubicBezTo>
                <a:cubicBezTo>
                  <a:pt x="13531" y="2422"/>
                  <a:pt x="13531" y="2422"/>
                  <a:pt x="13514" y="2465"/>
                </a:cubicBezTo>
                <a:cubicBezTo>
                  <a:pt x="13514" y="2465"/>
                  <a:pt x="13514" y="2465"/>
                  <a:pt x="13557" y="2479"/>
                </a:cubicBezTo>
                <a:cubicBezTo>
                  <a:pt x="13557" y="2479"/>
                  <a:pt x="13557" y="2479"/>
                  <a:pt x="13540" y="2550"/>
                </a:cubicBezTo>
                <a:cubicBezTo>
                  <a:pt x="13540" y="2550"/>
                  <a:pt x="13540" y="2550"/>
                  <a:pt x="13488" y="2650"/>
                </a:cubicBezTo>
                <a:cubicBezTo>
                  <a:pt x="13453" y="2650"/>
                  <a:pt x="13427" y="2707"/>
                  <a:pt x="13392" y="2707"/>
                </a:cubicBezTo>
                <a:cubicBezTo>
                  <a:pt x="13392" y="2707"/>
                  <a:pt x="13392" y="2707"/>
                  <a:pt x="13367" y="2821"/>
                </a:cubicBezTo>
                <a:cubicBezTo>
                  <a:pt x="13367" y="2821"/>
                  <a:pt x="13367" y="2821"/>
                  <a:pt x="13263" y="2964"/>
                </a:cubicBezTo>
                <a:cubicBezTo>
                  <a:pt x="13263" y="2964"/>
                  <a:pt x="13263" y="2964"/>
                  <a:pt x="13193" y="2949"/>
                </a:cubicBezTo>
                <a:cubicBezTo>
                  <a:pt x="13193" y="2949"/>
                  <a:pt x="13193" y="2949"/>
                  <a:pt x="13167" y="2992"/>
                </a:cubicBezTo>
                <a:cubicBezTo>
                  <a:pt x="13167" y="2992"/>
                  <a:pt x="13167" y="2992"/>
                  <a:pt x="13167" y="3035"/>
                </a:cubicBezTo>
                <a:cubicBezTo>
                  <a:pt x="13167" y="3035"/>
                  <a:pt x="13167" y="3035"/>
                  <a:pt x="13072" y="3135"/>
                </a:cubicBezTo>
                <a:cubicBezTo>
                  <a:pt x="13072" y="3135"/>
                  <a:pt x="13072" y="3135"/>
                  <a:pt x="13064" y="3192"/>
                </a:cubicBezTo>
                <a:cubicBezTo>
                  <a:pt x="13064" y="3192"/>
                  <a:pt x="13064" y="3192"/>
                  <a:pt x="13020" y="3220"/>
                </a:cubicBezTo>
                <a:cubicBezTo>
                  <a:pt x="13020" y="3220"/>
                  <a:pt x="13020" y="3220"/>
                  <a:pt x="12977" y="3306"/>
                </a:cubicBezTo>
                <a:cubicBezTo>
                  <a:pt x="12977" y="3306"/>
                  <a:pt x="12977" y="3306"/>
                  <a:pt x="12942" y="3334"/>
                </a:cubicBezTo>
                <a:cubicBezTo>
                  <a:pt x="12942" y="3334"/>
                  <a:pt x="12942" y="3334"/>
                  <a:pt x="12934" y="3377"/>
                </a:cubicBezTo>
                <a:cubicBezTo>
                  <a:pt x="12916" y="3320"/>
                  <a:pt x="12864" y="3534"/>
                  <a:pt x="12908" y="3306"/>
                </a:cubicBezTo>
                <a:cubicBezTo>
                  <a:pt x="12899" y="3291"/>
                  <a:pt x="12890" y="3334"/>
                  <a:pt x="12882" y="3291"/>
                </a:cubicBezTo>
                <a:cubicBezTo>
                  <a:pt x="12882" y="3291"/>
                  <a:pt x="12882" y="3291"/>
                  <a:pt x="12864" y="3320"/>
                </a:cubicBezTo>
                <a:cubicBezTo>
                  <a:pt x="12864" y="3320"/>
                  <a:pt x="12864" y="3320"/>
                  <a:pt x="12873" y="3348"/>
                </a:cubicBezTo>
                <a:cubicBezTo>
                  <a:pt x="12873" y="3348"/>
                  <a:pt x="12873" y="3348"/>
                  <a:pt x="12856" y="3334"/>
                </a:cubicBezTo>
                <a:cubicBezTo>
                  <a:pt x="12856" y="3334"/>
                  <a:pt x="12856" y="3334"/>
                  <a:pt x="12847" y="3348"/>
                </a:cubicBezTo>
                <a:cubicBezTo>
                  <a:pt x="12847" y="3348"/>
                  <a:pt x="12847" y="3348"/>
                  <a:pt x="12882" y="3420"/>
                </a:cubicBezTo>
                <a:cubicBezTo>
                  <a:pt x="12882" y="3420"/>
                  <a:pt x="12882" y="3420"/>
                  <a:pt x="12873" y="3434"/>
                </a:cubicBezTo>
                <a:cubicBezTo>
                  <a:pt x="12873" y="3434"/>
                  <a:pt x="12873" y="3434"/>
                  <a:pt x="12890" y="3462"/>
                </a:cubicBezTo>
                <a:cubicBezTo>
                  <a:pt x="12864" y="3434"/>
                  <a:pt x="12830" y="3491"/>
                  <a:pt x="12838" y="3519"/>
                </a:cubicBezTo>
                <a:cubicBezTo>
                  <a:pt x="12838" y="3519"/>
                  <a:pt x="12838" y="3519"/>
                  <a:pt x="12830" y="3491"/>
                </a:cubicBezTo>
                <a:cubicBezTo>
                  <a:pt x="12830" y="3491"/>
                  <a:pt x="12830" y="3491"/>
                  <a:pt x="12812" y="3576"/>
                </a:cubicBezTo>
                <a:cubicBezTo>
                  <a:pt x="12812" y="3576"/>
                  <a:pt x="12812" y="3576"/>
                  <a:pt x="12752" y="3605"/>
                </a:cubicBezTo>
                <a:lnTo>
                  <a:pt x="12778" y="3605"/>
                </a:lnTo>
                <a:cubicBezTo>
                  <a:pt x="12743" y="3719"/>
                  <a:pt x="12769" y="3519"/>
                  <a:pt x="12683" y="3733"/>
                </a:cubicBezTo>
                <a:cubicBezTo>
                  <a:pt x="12648" y="3761"/>
                  <a:pt x="12579" y="3790"/>
                  <a:pt x="12587" y="3861"/>
                </a:cubicBezTo>
                <a:cubicBezTo>
                  <a:pt x="12587" y="3861"/>
                  <a:pt x="12587" y="3861"/>
                  <a:pt x="12553" y="3890"/>
                </a:cubicBezTo>
                <a:cubicBezTo>
                  <a:pt x="12553" y="3890"/>
                  <a:pt x="12553" y="3890"/>
                  <a:pt x="12579" y="3932"/>
                </a:cubicBezTo>
                <a:cubicBezTo>
                  <a:pt x="12579" y="3932"/>
                  <a:pt x="12579" y="3932"/>
                  <a:pt x="12535" y="3932"/>
                </a:cubicBezTo>
                <a:cubicBezTo>
                  <a:pt x="12535" y="3932"/>
                  <a:pt x="12535" y="3932"/>
                  <a:pt x="12527" y="4018"/>
                </a:cubicBezTo>
                <a:cubicBezTo>
                  <a:pt x="12527" y="4089"/>
                  <a:pt x="12449" y="4004"/>
                  <a:pt x="12483" y="4103"/>
                </a:cubicBezTo>
                <a:cubicBezTo>
                  <a:pt x="12483" y="4103"/>
                  <a:pt x="12483" y="4103"/>
                  <a:pt x="12440" y="4118"/>
                </a:cubicBezTo>
                <a:cubicBezTo>
                  <a:pt x="12440" y="4118"/>
                  <a:pt x="12440" y="4118"/>
                  <a:pt x="12397" y="4160"/>
                </a:cubicBezTo>
                <a:cubicBezTo>
                  <a:pt x="12362" y="4203"/>
                  <a:pt x="12302" y="4232"/>
                  <a:pt x="12293" y="4303"/>
                </a:cubicBezTo>
                <a:cubicBezTo>
                  <a:pt x="12293" y="4303"/>
                  <a:pt x="12293" y="4303"/>
                  <a:pt x="12232" y="4403"/>
                </a:cubicBezTo>
                <a:cubicBezTo>
                  <a:pt x="12232" y="4403"/>
                  <a:pt x="12232" y="4403"/>
                  <a:pt x="12241" y="4474"/>
                </a:cubicBezTo>
                <a:cubicBezTo>
                  <a:pt x="12241" y="4474"/>
                  <a:pt x="12241" y="4474"/>
                  <a:pt x="12215" y="4517"/>
                </a:cubicBezTo>
                <a:cubicBezTo>
                  <a:pt x="12215" y="4517"/>
                  <a:pt x="12215" y="4517"/>
                  <a:pt x="12189" y="4488"/>
                </a:cubicBezTo>
                <a:cubicBezTo>
                  <a:pt x="12189" y="4488"/>
                  <a:pt x="12189" y="4488"/>
                  <a:pt x="12137" y="4531"/>
                </a:cubicBezTo>
                <a:cubicBezTo>
                  <a:pt x="12137" y="4531"/>
                  <a:pt x="12137" y="4531"/>
                  <a:pt x="12103" y="4631"/>
                </a:cubicBezTo>
                <a:cubicBezTo>
                  <a:pt x="12059" y="4688"/>
                  <a:pt x="11973" y="4688"/>
                  <a:pt x="11981" y="4787"/>
                </a:cubicBezTo>
                <a:cubicBezTo>
                  <a:pt x="11981" y="4787"/>
                  <a:pt x="11981" y="4787"/>
                  <a:pt x="11955" y="4802"/>
                </a:cubicBezTo>
                <a:cubicBezTo>
                  <a:pt x="11955" y="4802"/>
                  <a:pt x="11955" y="4802"/>
                  <a:pt x="11955" y="4887"/>
                </a:cubicBezTo>
                <a:cubicBezTo>
                  <a:pt x="11955" y="4887"/>
                  <a:pt x="11955" y="4887"/>
                  <a:pt x="12007" y="4887"/>
                </a:cubicBezTo>
                <a:cubicBezTo>
                  <a:pt x="12007" y="4887"/>
                  <a:pt x="12007" y="4887"/>
                  <a:pt x="12068" y="4802"/>
                </a:cubicBezTo>
                <a:cubicBezTo>
                  <a:pt x="12068" y="4802"/>
                  <a:pt x="12068" y="4802"/>
                  <a:pt x="12068" y="4745"/>
                </a:cubicBezTo>
                <a:cubicBezTo>
                  <a:pt x="12068" y="4745"/>
                  <a:pt x="12068" y="4745"/>
                  <a:pt x="12103" y="4759"/>
                </a:cubicBezTo>
                <a:cubicBezTo>
                  <a:pt x="12103" y="4759"/>
                  <a:pt x="12103" y="4759"/>
                  <a:pt x="12163" y="4673"/>
                </a:cubicBezTo>
                <a:cubicBezTo>
                  <a:pt x="12163" y="4673"/>
                  <a:pt x="12163" y="4673"/>
                  <a:pt x="12154" y="4631"/>
                </a:cubicBezTo>
                <a:cubicBezTo>
                  <a:pt x="12154" y="4631"/>
                  <a:pt x="12154" y="4631"/>
                  <a:pt x="12172" y="4645"/>
                </a:cubicBezTo>
                <a:cubicBezTo>
                  <a:pt x="12172" y="4645"/>
                  <a:pt x="12172" y="4645"/>
                  <a:pt x="12189" y="4673"/>
                </a:cubicBezTo>
                <a:cubicBezTo>
                  <a:pt x="12189" y="4673"/>
                  <a:pt x="12189" y="4673"/>
                  <a:pt x="12163" y="4773"/>
                </a:cubicBezTo>
                <a:cubicBezTo>
                  <a:pt x="12154" y="4759"/>
                  <a:pt x="12120" y="4631"/>
                  <a:pt x="12111" y="4844"/>
                </a:cubicBezTo>
                <a:cubicBezTo>
                  <a:pt x="12085" y="4816"/>
                  <a:pt x="12077" y="4787"/>
                  <a:pt x="12059" y="4916"/>
                </a:cubicBezTo>
                <a:cubicBezTo>
                  <a:pt x="12051" y="4901"/>
                  <a:pt x="12051" y="4930"/>
                  <a:pt x="12042" y="4916"/>
                </a:cubicBezTo>
                <a:cubicBezTo>
                  <a:pt x="12042" y="4916"/>
                  <a:pt x="12042" y="4916"/>
                  <a:pt x="12025" y="4987"/>
                </a:cubicBezTo>
                <a:cubicBezTo>
                  <a:pt x="12025" y="4987"/>
                  <a:pt x="12025" y="4987"/>
                  <a:pt x="11999" y="5015"/>
                </a:cubicBezTo>
                <a:cubicBezTo>
                  <a:pt x="11999" y="5015"/>
                  <a:pt x="11999" y="5015"/>
                  <a:pt x="12025" y="5044"/>
                </a:cubicBezTo>
                <a:cubicBezTo>
                  <a:pt x="12033" y="5015"/>
                  <a:pt x="12051" y="4973"/>
                  <a:pt x="12077" y="4916"/>
                </a:cubicBezTo>
                <a:cubicBezTo>
                  <a:pt x="12077" y="4916"/>
                  <a:pt x="12077" y="4916"/>
                  <a:pt x="12120" y="4916"/>
                </a:cubicBezTo>
                <a:cubicBezTo>
                  <a:pt x="12120" y="4916"/>
                  <a:pt x="12120" y="4916"/>
                  <a:pt x="12172" y="4987"/>
                </a:cubicBezTo>
                <a:cubicBezTo>
                  <a:pt x="12172" y="4987"/>
                  <a:pt x="12172" y="4987"/>
                  <a:pt x="12206" y="4930"/>
                </a:cubicBezTo>
                <a:cubicBezTo>
                  <a:pt x="12232" y="4944"/>
                  <a:pt x="12215" y="4901"/>
                  <a:pt x="12241" y="4887"/>
                </a:cubicBezTo>
                <a:cubicBezTo>
                  <a:pt x="12241" y="4887"/>
                  <a:pt x="12241" y="4887"/>
                  <a:pt x="12241" y="4844"/>
                </a:cubicBezTo>
                <a:cubicBezTo>
                  <a:pt x="12250" y="4844"/>
                  <a:pt x="12293" y="4787"/>
                  <a:pt x="12319" y="4759"/>
                </a:cubicBezTo>
                <a:cubicBezTo>
                  <a:pt x="12362" y="4745"/>
                  <a:pt x="12284" y="4730"/>
                  <a:pt x="12328" y="4702"/>
                </a:cubicBezTo>
                <a:cubicBezTo>
                  <a:pt x="12328" y="4702"/>
                  <a:pt x="12328" y="4702"/>
                  <a:pt x="12302" y="4673"/>
                </a:cubicBezTo>
                <a:cubicBezTo>
                  <a:pt x="12310" y="4673"/>
                  <a:pt x="12319" y="4645"/>
                  <a:pt x="12336" y="4616"/>
                </a:cubicBezTo>
                <a:cubicBezTo>
                  <a:pt x="12345" y="4616"/>
                  <a:pt x="12362" y="4645"/>
                  <a:pt x="12380" y="4659"/>
                </a:cubicBezTo>
                <a:cubicBezTo>
                  <a:pt x="12380" y="4659"/>
                  <a:pt x="12380" y="4659"/>
                  <a:pt x="12397" y="4559"/>
                </a:cubicBezTo>
                <a:cubicBezTo>
                  <a:pt x="12397" y="4545"/>
                  <a:pt x="12414" y="4517"/>
                  <a:pt x="12388" y="4502"/>
                </a:cubicBezTo>
                <a:cubicBezTo>
                  <a:pt x="12388" y="4502"/>
                  <a:pt x="12388" y="4502"/>
                  <a:pt x="12414" y="4517"/>
                </a:cubicBezTo>
                <a:cubicBezTo>
                  <a:pt x="12414" y="4517"/>
                  <a:pt x="12414" y="4517"/>
                  <a:pt x="12414" y="4574"/>
                </a:cubicBezTo>
                <a:cubicBezTo>
                  <a:pt x="12414" y="4574"/>
                  <a:pt x="12414" y="4574"/>
                  <a:pt x="12449" y="4531"/>
                </a:cubicBezTo>
                <a:cubicBezTo>
                  <a:pt x="12449" y="4531"/>
                  <a:pt x="12449" y="4531"/>
                  <a:pt x="12458" y="4531"/>
                </a:cubicBezTo>
                <a:cubicBezTo>
                  <a:pt x="12458" y="4531"/>
                  <a:pt x="12458" y="4531"/>
                  <a:pt x="12397" y="4445"/>
                </a:cubicBezTo>
                <a:cubicBezTo>
                  <a:pt x="12397" y="4445"/>
                  <a:pt x="12397" y="4445"/>
                  <a:pt x="12345" y="4445"/>
                </a:cubicBezTo>
                <a:cubicBezTo>
                  <a:pt x="12345" y="4445"/>
                  <a:pt x="12345" y="4445"/>
                  <a:pt x="12328" y="4488"/>
                </a:cubicBezTo>
                <a:cubicBezTo>
                  <a:pt x="12328" y="4488"/>
                  <a:pt x="12328" y="4488"/>
                  <a:pt x="12293" y="4502"/>
                </a:cubicBezTo>
                <a:cubicBezTo>
                  <a:pt x="12293" y="4502"/>
                  <a:pt x="12293" y="4502"/>
                  <a:pt x="12284" y="4602"/>
                </a:cubicBezTo>
                <a:cubicBezTo>
                  <a:pt x="12284" y="4602"/>
                  <a:pt x="12284" y="4602"/>
                  <a:pt x="12258" y="4545"/>
                </a:cubicBezTo>
                <a:cubicBezTo>
                  <a:pt x="12258" y="4545"/>
                  <a:pt x="12258" y="4545"/>
                  <a:pt x="12284" y="4460"/>
                </a:cubicBezTo>
                <a:cubicBezTo>
                  <a:pt x="12284" y="4460"/>
                  <a:pt x="12284" y="4460"/>
                  <a:pt x="12362" y="4374"/>
                </a:cubicBezTo>
                <a:cubicBezTo>
                  <a:pt x="12319" y="4303"/>
                  <a:pt x="12423" y="4388"/>
                  <a:pt x="12371" y="4246"/>
                </a:cubicBezTo>
                <a:cubicBezTo>
                  <a:pt x="12423" y="4203"/>
                  <a:pt x="12388" y="4289"/>
                  <a:pt x="12397" y="4289"/>
                </a:cubicBezTo>
                <a:cubicBezTo>
                  <a:pt x="12397" y="4289"/>
                  <a:pt x="12397" y="4289"/>
                  <a:pt x="12406" y="4317"/>
                </a:cubicBezTo>
                <a:cubicBezTo>
                  <a:pt x="12406" y="4317"/>
                  <a:pt x="12406" y="4317"/>
                  <a:pt x="12423" y="4331"/>
                </a:cubicBezTo>
                <a:cubicBezTo>
                  <a:pt x="12423" y="4331"/>
                  <a:pt x="12423" y="4331"/>
                  <a:pt x="12449" y="4331"/>
                </a:cubicBezTo>
                <a:cubicBezTo>
                  <a:pt x="12449" y="4331"/>
                  <a:pt x="12449" y="4331"/>
                  <a:pt x="12432" y="4374"/>
                </a:cubicBezTo>
                <a:cubicBezTo>
                  <a:pt x="12440" y="4346"/>
                  <a:pt x="12458" y="4360"/>
                  <a:pt x="12466" y="4374"/>
                </a:cubicBezTo>
                <a:cubicBezTo>
                  <a:pt x="12466" y="4374"/>
                  <a:pt x="12466" y="4374"/>
                  <a:pt x="12466" y="4403"/>
                </a:cubicBezTo>
                <a:cubicBezTo>
                  <a:pt x="12466" y="4403"/>
                  <a:pt x="12466" y="4403"/>
                  <a:pt x="12432" y="4403"/>
                </a:cubicBezTo>
                <a:cubicBezTo>
                  <a:pt x="12432" y="4403"/>
                  <a:pt x="12423" y="4417"/>
                  <a:pt x="12406" y="4431"/>
                </a:cubicBezTo>
                <a:cubicBezTo>
                  <a:pt x="12406" y="4431"/>
                  <a:pt x="12406" y="4431"/>
                  <a:pt x="12432" y="4431"/>
                </a:cubicBezTo>
                <a:cubicBezTo>
                  <a:pt x="12432" y="4431"/>
                  <a:pt x="12432" y="4431"/>
                  <a:pt x="12423" y="4474"/>
                </a:cubicBezTo>
                <a:cubicBezTo>
                  <a:pt x="12423" y="4474"/>
                  <a:pt x="12423" y="4474"/>
                  <a:pt x="12501" y="4502"/>
                </a:cubicBezTo>
                <a:lnTo>
                  <a:pt x="12509" y="4489"/>
                </a:lnTo>
                <a:lnTo>
                  <a:pt x="12509" y="4488"/>
                </a:lnTo>
                <a:lnTo>
                  <a:pt x="12509" y="4484"/>
                </a:lnTo>
                <a:lnTo>
                  <a:pt x="12501" y="4445"/>
                </a:lnTo>
                <a:cubicBezTo>
                  <a:pt x="12501" y="4445"/>
                  <a:pt x="12501" y="4445"/>
                  <a:pt x="12553" y="4431"/>
                </a:cubicBezTo>
                <a:cubicBezTo>
                  <a:pt x="12553" y="4431"/>
                  <a:pt x="12553" y="4431"/>
                  <a:pt x="12535" y="4417"/>
                </a:cubicBezTo>
                <a:cubicBezTo>
                  <a:pt x="12535" y="4417"/>
                  <a:pt x="12535" y="4417"/>
                  <a:pt x="12570" y="4374"/>
                </a:cubicBezTo>
                <a:cubicBezTo>
                  <a:pt x="12570" y="4374"/>
                  <a:pt x="12570" y="4374"/>
                  <a:pt x="12570" y="4331"/>
                </a:cubicBezTo>
                <a:cubicBezTo>
                  <a:pt x="12570" y="4331"/>
                  <a:pt x="12570" y="4331"/>
                  <a:pt x="12587" y="4317"/>
                </a:cubicBezTo>
                <a:cubicBezTo>
                  <a:pt x="12587" y="4303"/>
                  <a:pt x="12648" y="4274"/>
                  <a:pt x="12570" y="4289"/>
                </a:cubicBezTo>
                <a:cubicBezTo>
                  <a:pt x="12570" y="4289"/>
                  <a:pt x="12570" y="4289"/>
                  <a:pt x="12587" y="4274"/>
                </a:cubicBezTo>
                <a:cubicBezTo>
                  <a:pt x="12587" y="4274"/>
                  <a:pt x="12587" y="4274"/>
                  <a:pt x="12648" y="4303"/>
                </a:cubicBezTo>
                <a:cubicBezTo>
                  <a:pt x="12648" y="4303"/>
                  <a:pt x="12648" y="4303"/>
                  <a:pt x="12665" y="4189"/>
                </a:cubicBezTo>
                <a:cubicBezTo>
                  <a:pt x="12665" y="4189"/>
                  <a:pt x="12665" y="4189"/>
                  <a:pt x="12648" y="4160"/>
                </a:cubicBezTo>
                <a:cubicBezTo>
                  <a:pt x="12648" y="4160"/>
                  <a:pt x="12648" y="4160"/>
                  <a:pt x="12622" y="4175"/>
                </a:cubicBezTo>
                <a:cubicBezTo>
                  <a:pt x="12613" y="4160"/>
                  <a:pt x="12622" y="4132"/>
                  <a:pt x="12622" y="4132"/>
                </a:cubicBezTo>
                <a:cubicBezTo>
                  <a:pt x="12622" y="4132"/>
                  <a:pt x="12622" y="4132"/>
                  <a:pt x="12717" y="4146"/>
                </a:cubicBezTo>
                <a:cubicBezTo>
                  <a:pt x="12691" y="4046"/>
                  <a:pt x="12778" y="4189"/>
                  <a:pt x="12769" y="4018"/>
                </a:cubicBezTo>
                <a:cubicBezTo>
                  <a:pt x="12769" y="4018"/>
                  <a:pt x="12769" y="4018"/>
                  <a:pt x="12804" y="3989"/>
                </a:cubicBezTo>
                <a:cubicBezTo>
                  <a:pt x="12804" y="3989"/>
                  <a:pt x="12804" y="3989"/>
                  <a:pt x="12769" y="3961"/>
                </a:cubicBezTo>
                <a:cubicBezTo>
                  <a:pt x="12769" y="3961"/>
                  <a:pt x="12769" y="3961"/>
                  <a:pt x="12743" y="3989"/>
                </a:cubicBezTo>
                <a:cubicBezTo>
                  <a:pt x="12735" y="3989"/>
                  <a:pt x="12743" y="3989"/>
                  <a:pt x="12735" y="3975"/>
                </a:cubicBezTo>
                <a:cubicBezTo>
                  <a:pt x="12726" y="3989"/>
                  <a:pt x="12709" y="3989"/>
                  <a:pt x="12683" y="4004"/>
                </a:cubicBezTo>
                <a:cubicBezTo>
                  <a:pt x="12683" y="4004"/>
                  <a:pt x="12683" y="4004"/>
                  <a:pt x="12678" y="4007"/>
                </a:cubicBezTo>
                <a:lnTo>
                  <a:pt x="12677" y="4008"/>
                </a:lnTo>
                <a:lnTo>
                  <a:pt x="12676" y="4004"/>
                </a:lnTo>
                <a:cubicBezTo>
                  <a:pt x="12669" y="4001"/>
                  <a:pt x="12652" y="3997"/>
                  <a:pt x="12622" y="3989"/>
                </a:cubicBezTo>
                <a:cubicBezTo>
                  <a:pt x="12622" y="3989"/>
                  <a:pt x="12622" y="3989"/>
                  <a:pt x="12657" y="3975"/>
                </a:cubicBezTo>
                <a:cubicBezTo>
                  <a:pt x="12648" y="3904"/>
                  <a:pt x="12735" y="4004"/>
                  <a:pt x="12683" y="3875"/>
                </a:cubicBezTo>
                <a:cubicBezTo>
                  <a:pt x="12691" y="3890"/>
                  <a:pt x="12700" y="3875"/>
                  <a:pt x="12709" y="3904"/>
                </a:cubicBezTo>
                <a:cubicBezTo>
                  <a:pt x="12735" y="3875"/>
                  <a:pt x="12735" y="4004"/>
                  <a:pt x="12752" y="3918"/>
                </a:cubicBezTo>
                <a:cubicBezTo>
                  <a:pt x="12752" y="3918"/>
                  <a:pt x="12752" y="3918"/>
                  <a:pt x="12804" y="3890"/>
                </a:cubicBezTo>
                <a:cubicBezTo>
                  <a:pt x="12804" y="3890"/>
                  <a:pt x="12804" y="3890"/>
                  <a:pt x="12838" y="3961"/>
                </a:cubicBezTo>
                <a:cubicBezTo>
                  <a:pt x="12864" y="3961"/>
                  <a:pt x="12847" y="3932"/>
                  <a:pt x="12882" y="3918"/>
                </a:cubicBezTo>
                <a:cubicBezTo>
                  <a:pt x="12882" y="3918"/>
                  <a:pt x="12882" y="3918"/>
                  <a:pt x="12873" y="3904"/>
                </a:cubicBezTo>
                <a:cubicBezTo>
                  <a:pt x="12873" y="3904"/>
                  <a:pt x="12873" y="3904"/>
                  <a:pt x="12882" y="3847"/>
                </a:cubicBezTo>
                <a:cubicBezTo>
                  <a:pt x="12890" y="3833"/>
                  <a:pt x="12951" y="3847"/>
                  <a:pt x="13003" y="3761"/>
                </a:cubicBezTo>
                <a:cubicBezTo>
                  <a:pt x="13003" y="3761"/>
                  <a:pt x="13003" y="3761"/>
                  <a:pt x="12986" y="3704"/>
                </a:cubicBezTo>
                <a:cubicBezTo>
                  <a:pt x="12986" y="3704"/>
                  <a:pt x="12986" y="3704"/>
                  <a:pt x="12986" y="3690"/>
                </a:cubicBezTo>
                <a:cubicBezTo>
                  <a:pt x="12986" y="3690"/>
                  <a:pt x="12986" y="3690"/>
                  <a:pt x="13020" y="3704"/>
                </a:cubicBezTo>
                <a:cubicBezTo>
                  <a:pt x="13020" y="3704"/>
                  <a:pt x="13020" y="3704"/>
                  <a:pt x="13029" y="3704"/>
                </a:cubicBezTo>
                <a:cubicBezTo>
                  <a:pt x="13029" y="3704"/>
                  <a:pt x="13029" y="3704"/>
                  <a:pt x="13020" y="3647"/>
                </a:cubicBezTo>
                <a:cubicBezTo>
                  <a:pt x="13020" y="3647"/>
                  <a:pt x="13020" y="3647"/>
                  <a:pt x="12960" y="3605"/>
                </a:cubicBezTo>
                <a:cubicBezTo>
                  <a:pt x="12960" y="3605"/>
                  <a:pt x="12960" y="3605"/>
                  <a:pt x="12934" y="3676"/>
                </a:cubicBezTo>
                <a:cubicBezTo>
                  <a:pt x="12934" y="3676"/>
                  <a:pt x="12934" y="3676"/>
                  <a:pt x="12942" y="3690"/>
                </a:cubicBezTo>
                <a:cubicBezTo>
                  <a:pt x="12942" y="3690"/>
                  <a:pt x="12942" y="3690"/>
                  <a:pt x="12873" y="3690"/>
                </a:cubicBezTo>
                <a:cubicBezTo>
                  <a:pt x="12873" y="3690"/>
                  <a:pt x="12873" y="3690"/>
                  <a:pt x="12873" y="3662"/>
                </a:cubicBezTo>
                <a:cubicBezTo>
                  <a:pt x="12873" y="3662"/>
                  <a:pt x="12882" y="3676"/>
                  <a:pt x="12882" y="3676"/>
                </a:cubicBezTo>
                <a:cubicBezTo>
                  <a:pt x="12882" y="3676"/>
                  <a:pt x="12882" y="3676"/>
                  <a:pt x="12908" y="3576"/>
                </a:cubicBezTo>
                <a:cubicBezTo>
                  <a:pt x="12899" y="3562"/>
                  <a:pt x="12882" y="3576"/>
                  <a:pt x="12882" y="3548"/>
                </a:cubicBezTo>
                <a:cubicBezTo>
                  <a:pt x="12882" y="3548"/>
                  <a:pt x="12882" y="3548"/>
                  <a:pt x="12960" y="3548"/>
                </a:cubicBezTo>
                <a:cubicBezTo>
                  <a:pt x="12960" y="3548"/>
                  <a:pt x="12960" y="3548"/>
                  <a:pt x="13020" y="3462"/>
                </a:cubicBezTo>
                <a:cubicBezTo>
                  <a:pt x="13020" y="3462"/>
                  <a:pt x="13020" y="3462"/>
                  <a:pt x="13029" y="3462"/>
                </a:cubicBezTo>
                <a:cubicBezTo>
                  <a:pt x="13029" y="3462"/>
                  <a:pt x="13029" y="3462"/>
                  <a:pt x="13029" y="3420"/>
                </a:cubicBezTo>
                <a:cubicBezTo>
                  <a:pt x="13029" y="3420"/>
                  <a:pt x="13029" y="3420"/>
                  <a:pt x="13098" y="3334"/>
                </a:cubicBezTo>
                <a:cubicBezTo>
                  <a:pt x="13098" y="3334"/>
                  <a:pt x="13098" y="3334"/>
                  <a:pt x="13124" y="3249"/>
                </a:cubicBezTo>
                <a:cubicBezTo>
                  <a:pt x="13124" y="3249"/>
                  <a:pt x="13124" y="3249"/>
                  <a:pt x="13167" y="3249"/>
                </a:cubicBezTo>
                <a:cubicBezTo>
                  <a:pt x="13167" y="3249"/>
                  <a:pt x="13167" y="3249"/>
                  <a:pt x="13176" y="3220"/>
                </a:cubicBezTo>
                <a:cubicBezTo>
                  <a:pt x="13176" y="3220"/>
                  <a:pt x="13176" y="3220"/>
                  <a:pt x="13159" y="3192"/>
                </a:cubicBezTo>
                <a:cubicBezTo>
                  <a:pt x="13159" y="3192"/>
                  <a:pt x="13159" y="3192"/>
                  <a:pt x="13297" y="3021"/>
                </a:cubicBezTo>
                <a:cubicBezTo>
                  <a:pt x="13297" y="3021"/>
                  <a:pt x="13297" y="3021"/>
                  <a:pt x="13315" y="3006"/>
                </a:cubicBezTo>
                <a:cubicBezTo>
                  <a:pt x="13323" y="3021"/>
                  <a:pt x="13323" y="3021"/>
                  <a:pt x="13315" y="3021"/>
                </a:cubicBezTo>
                <a:cubicBezTo>
                  <a:pt x="13323" y="3021"/>
                  <a:pt x="13341" y="3021"/>
                  <a:pt x="13367" y="3021"/>
                </a:cubicBezTo>
                <a:cubicBezTo>
                  <a:pt x="13367" y="3021"/>
                  <a:pt x="13367" y="3021"/>
                  <a:pt x="13367" y="2949"/>
                </a:cubicBezTo>
                <a:cubicBezTo>
                  <a:pt x="13367" y="2949"/>
                  <a:pt x="13367" y="2949"/>
                  <a:pt x="13375" y="2949"/>
                </a:cubicBezTo>
                <a:cubicBezTo>
                  <a:pt x="13375" y="2949"/>
                  <a:pt x="13375" y="2949"/>
                  <a:pt x="13367" y="2921"/>
                </a:cubicBezTo>
                <a:cubicBezTo>
                  <a:pt x="13367" y="2921"/>
                  <a:pt x="13367" y="2921"/>
                  <a:pt x="13401" y="2921"/>
                </a:cubicBezTo>
                <a:cubicBezTo>
                  <a:pt x="13401" y="2921"/>
                  <a:pt x="13401" y="2921"/>
                  <a:pt x="13418" y="2949"/>
                </a:cubicBezTo>
                <a:cubicBezTo>
                  <a:pt x="13418" y="2949"/>
                  <a:pt x="13418" y="2949"/>
                  <a:pt x="13418" y="2978"/>
                </a:cubicBezTo>
                <a:cubicBezTo>
                  <a:pt x="13427" y="2964"/>
                  <a:pt x="13496" y="3035"/>
                  <a:pt x="13522" y="2878"/>
                </a:cubicBezTo>
                <a:cubicBezTo>
                  <a:pt x="13522" y="2878"/>
                  <a:pt x="13522" y="2878"/>
                  <a:pt x="13453" y="2821"/>
                </a:cubicBezTo>
                <a:cubicBezTo>
                  <a:pt x="13453" y="2821"/>
                  <a:pt x="13453" y="2821"/>
                  <a:pt x="13436" y="2850"/>
                </a:cubicBezTo>
                <a:cubicBezTo>
                  <a:pt x="13436" y="2850"/>
                  <a:pt x="13436" y="2850"/>
                  <a:pt x="13444" y="2821"/>
                </a:cubicBezTo>
                <a:cubicBezTo>
                  <a:pt x="13444" y="2821"/>
                  <a:pt x="13444" y="2821"/>
                  <a:pt x="13401" y="2821"/>
                </a:cubicBezTo>
                <a:cubicBezTo>
                  <a:pt x="13392" y="2750"/>
                  <a:pt x="13427" y="2736"/>
                  <a:pt x="13470" y="2764"/>
                </a:cubicBezTo>
                <a:cubicBezTo>
                  <a:pt x="13470" y="2764"/>
                  <a:pt x="13470" y="2764"/>
                  <a:pt x="13444" y="2736"/>
                </a:cubicBezTo>
                <a:cubicBezTo>
                  <a:pt x="13444" y="2736"/>
                  <a:pt x="13444" y="2736"/>
                  <a:pt x="13479" y="2693"/>
                </a:cubicBezTo>
                <a:cubicBezTo>
                  <a:pt x="13548" y="2636"/>
                  <a:pt x="13436" y="2778"/>
                  <a:pt x="13540" y="2664"/>
                </a:cubicBezTo>
                <a:cubicBezTo>
                  <a:pt x="13540" y="2664"/>
                  <a:pt x="13540" y="2664"/>
                  <a:pt x="13583" y="2707"/>
                </a:cubicBezTo>
                <a:cubicBezTo>
                  <a:pt x="13583" y="2707"/>
                  <a:pt x="13609" y="2664"/>
                  <a:pt x="13583" y="2750"/>
                </a:cubicBezTo>
                <a:cubicBezTo>
                  <a:pt x="13583" y="2750"/>
                  <a:pt x="13583" y="2750"/>
                  <a:pt x="13644" y="2736"/>
                </a:cubicBezTo>
                <a:cubicBezTo>
                  <a:pt x="13644" y="2736"/>
                  <a:pt x="13644" y="2736"/>
                  <a:pt x="13704" y="2764"/>
                </a:cubicBezTo>
                <a:cubicBezTo>
                  <a:pt x="13704" y="2764"/>
                  <a:pt x="13704" y="2764"/>
                  <a:pt x="13721" y="2750"/>
                </a:cubicBezTo>
                <a:cubicBezTo>
                  <a:pt x="13739" y="2736"/>
                  <a:pt x="13721" y="2850"/>
                  <a:pt x="13739" y="2707"/>
                </a:cubicBezTo>
                <a:cubicBezTo>
                  <a:pt x="13739" y="2707"/>
                  <a:pt x="13739" y="2707"/>
                  <a:pt x="13721" y="2693"/>
                </a:cubicBezTo>
                <a:cubicBezTo>
                  <a:pt x="13730" y="2693"/>
                  <a:pt x="13730" y="2679"/>
                  <a:pt x="13739" y="2664"/>
                </a:cubicBezTo>
                <a:cubicBezTo>
                  <a:pt x="13739" y="2664"/>
                  <a:pt x="13739" y="2664"/>
                  <a:pt x="13678" y="2636"/>
                </a:cubicBezTo>
                <a:cubicBezTo>
                  <a:pt x="13678" y="2636"/>
                  <a:pt x="13678" y="2636"/>
                  <a:pt x="13678" y="2593"/>
                </a:cubicBezTo>
                <a:cubicBezTo>
                  <a:pt x="13678" y="2593"/>
                  <a:pt x="13678" y="2593"/>
                  <a:pt x="13652" y="2593"/>
                </a:cubicBezTo>
                <a:cubicBezTo>
                  <a:pt x="13635" y="2579"/>
                  <a:pt x="13730" y="2593"/>
                  <a:pt x="13678" y="2536"/>
                </a:cubicBezTo>
                <a:cubicBezTo>
                  <a:pt x="13678" y="2536"/>
                  <a:pt x="13678" y="2536"/>
                  <a:pt x="13739" y="2493"/>
                </a:cubicBezTo>
                <a:cubicBezTo>
                  <a:pt x="13739" y="2493"/>
                  <a:pt x="13739" y="2493"/>
                  <a:pt x="13747" y="2465"/>
                </a:cubicBezTo>
                <a:cubicBezTo>
                  <a:pt x="13747" y="2465"/>
                  <a:pt x="13747" y="2465"/>
                  <a:pt x="13782" y="2465"/>
                </a:cubicBezTo>
                <a:cubicBezTo>
                  <a:pt x="13782" y="2451"/>
                  <a:pt x="13782" y="2451"/>
                  <a:pt x="13782" y="2451"/>
                </a:cubicBezTo>
                <a:cubicBezTo>
                  <a:pt x="13782" y="2451"/>
                  <a:pt x="13782" y="2451"/>
                  <a:pt x="13791" y="2436"/>
                </a:cubicBezTo>
                <a:cubicBezTo>
                  <a:pt x="13791" y="2436"/>
                  <a:pt x="13791" y="2436"/>
                  <a:pt x="13799" y="2436"/>
                </a:cubicBezTo>
                <a:cubicBezTo>
                  <a:pt x="13825" y="2394"/>
                  <a:pt x="13851" y="2351"/>
                  <a:pt x="13895" y="2280"/>
                </a:cubicBezTo>
                <a:cubicBezTo>
                  <a:pt x="13895" y="2280"/>
                  <a:pt x="13895" y="2280"/>
                  <a:pt x="13912" y="2237"/>
                </a:cubicBezTo>
                <a:cubicBezTo>
                  <a:pt x="13912" y="2237"/>
                  <a:pt x="13912" y="2237"/>
                  <a:pt x="13877" y="2208"/>
                </a:cubicBezTo>
                <a:cubicBezTo>
                  <a:pt x="13860" y="2223"/>
                  <a:pt x="13843" y="2294"/>
                  <a:pt x="13817" y="2223"/>
                </a:cubicBezTo>
                <a:cubicBezTo>
                  <a:pt x="13817" y="2223"/>
                  <a:pt x="13817" y="2223"/>
                  <a:pt x="13825" y="2223"/>
                </a:cubicBezTo>
                <a:cubicBezTo>
                  <a:pt x="13825" y="2208"/>
                  <a:pt x="13843" y="2194"/>
                  <a:pt x="13895" y="2137"/>
                </a:cubicBezTo>
                <a:cubicBezTo>
                  <a:pt x="13895" y="2137"/>
                  <a:pt x="13895" y="2137"/>
                  <a:pt x="13921" y="2223"/>
                </a:cubicBezTo>
                <a:cubicBezTo>
                  <a:pt x="13921" y="2223"/>
                  <a:pt x="13921" y="2223"/>
                  <a:pt x="13999" y="2109"/>
                </a:cubicBezTo>
                <a:cubicBezTo>
                  <a:pt x="13999" y="2109"/>
                  <a:pt x="13999" y="2109"/>
                  <a:pt x="14059" y="2094"/>
                </a:cubicBezTo>
                <a:cubicBezTo>
                  <a:pt x="14059" y="2094"/>
                  <a:pt x="14059" y="2094"/>
                  <a:pt x="14146" y="1895"/>
                </a:cubicBezTo>
                <a:cubicBezTo>
                  <a:pt x="14146" y="1895"/>
                  <a:pt x="14146" y="1895"/>
                  <a:pt x="14224" y="1852"/>
                </a:cubicBezTo>
                <a:cubicBezTo>
                  <a:pt x="14224" y="1852"/>
                  <a:pt x="14224" y="1852"/>
                  <a:pt x="14215" y="1809"/>
                </a:cubicBezTo>
                <a:cubicBezTo>
                  <a:pt x="14215" y="1809"/>
                  <a:pt x="14215" y="1809"/>
                  <a:pt x="14258" y="1738"/>
                </a:cubicBezTo>
                <a:cubicBezTo>
                  <a:pt x="14284" y="1710"/>
                  <a:pt x="14327" y="1724"/>
                  <a:pt x="14327" y="1696"/>
                </a:cubicBezTo>
                <a:cubicBezTo>
                  <a:pt x="14327" y="1696"/>
                  <a:pt x="14327" y="1696"/>
                  <a:pt x="14345" y="1710"/>
                </a:cubicBezTo>
                <a:cubicBezTo>
                  <a:pt x="14345" y="1710"/>
                  <a:pt x="14345" y="1710"/>
                  <a:pt x="14258" y="1781"/>
                </a:cubicBezTo>
                <a:cubicBezTo>
                  <a:pt x="14258" y="1781"/>
                  <a:pt x="14258" y="1781"/>
                  <a:pt x="14293" y="1795"/>
                </a:cubicBezTo>
                <a:cubicBezTo>
                  <a:pt x="14293" y="1795"/>
                  <a:pt x="14293" y="1795"/>
                  <a:pt x="14258" y="1852"/>
                </a:cubicBezTo>
                <a:cubicBezTo>
                  <a:pt x="14258" y="1852"/>
                  <a:pt x="14258" y="1852"/>
                  <a:pt x="14258" y="1881"/>
                </a:cubicBezTo>
                <a:cubicBezTo>
                  <a:pt x="14258" y="1881"/>
                  <a:pt x="14258" y="1881"/>
                  <a:pt x="14258" y="1923"/>
                </a:cubicBezTo>
                <a:cubicBezTo>
                  <a:pt x="14258" y="1923"/>
                  <a:pt x="14258" y="1923"/>
                  <a:pt x="14267" y="1938"/>
                </a:cubicBezTo>
                <a:cubicBezTo>
                  <a:pt x="14267" y="1938"/>
                  <a:pt x="14267" y="1938"/>
                  <a:pt x="14293" y="1895"/>
                </a:cubicBezTo>
                <a:cubicBezTo>
                  <a:pt x="14293" y="1895"/>
                  <a:pt x="14293" y="1895"/>
                  <a:pt x="14327" y="1852"/>
                </a:cubicBezTo>
                <a:cubicBezTo>
                  <a:pt x="14353" y="1824"/>
                  <a:pt x="14379" y="1895"/>
                  <a:pt x="14397" y="1824"/>
                </a:cubicBezTo>
                <a:cubicBezTo>
                  <a:pt x="14397" y="1824"/>
                  <a:pt x="14397" y="1824"/>
                  <a:pt x="14388" y="1767"/>
                </a:cubicBezTo>
                <a:cubicBezTo>
                  <a:pt x="14388" y="1767"/>
                  <a:pt x="14388" y="1767"/>
                  <a:pt x="14423" y="1710"/>
                </a:cubicBezTo>
                <a:cubicBezTo>
                  <a:pt x="14423" y="1710"/>
                  <a:pt x="14423" y="1710"/>
                  <a:pt x="14492" y="1710"/>
                </a:cubicBezTo>
                <a:cubicBezTo>
                  <a:pt x="14405" y="1753"/>
                  <a:pt x="14587" y="1767"/>
                  <a:pt x="14440" y="1781"/>
                </a:cubicBezTo>
                <a:cubicBezTo>
                  <a:pt x="14440" y="1781"/>
                  <a:pt x="14440" y="1781"/>
                  <a:pt x="14405" y="1881"/>
                </a:cubicBezTo>
                <a:cubicBezTo>
                  <a:pt x="14405" y="1881"/>
                  <a:pt x="14405" y="1881"/>
                  <a:pt x="14345" y="1952"/>
                </a:cubicBezTo>
                <a:cubicBezTo>
                  <a:pt x="14345" y="1952"/>
                  <a:pt x="14345" y="1952"/>
                  <a:pt x="14327" y="2023"/>
                </a:cubicBezTo>
                <a:cubicBezTo>
                  <a:pt x="14327" y="2023"/>
                  <a:pt x="14327" y="2023"/>
                  <a:pt x="14267" y="2037"/>
                </a:cubicBezTo>
                <a:cubicBezTo>
                  <a:pt x="14267" y="2037"/>
                  <a:pt x="14267" y="2037"/>
                  <a:pt x="14302" y="2066"/>
                </a:cubicBezTo>
                <a:cubicBezTo>
                  <a:pt x="14302" y="2066"/>
                  <a:pt x="14302" y="2066"/>
                  <a:pt x="14258" y="2166"/>
                </a:cubicBezTo>
                <a:cubicBezTo>
                  <a:pt x="14258" y="2166"/>
                  <a:pt x="14258" y="2166"/>
                  <a:pt x="14189" y="2223"/>
                </a:cubicBezTo>
                <a:cubicBezTo>
                  <a:pt x="14189" y="2223"/>
                  <a:pt x="14189" y="2223"/>
                  <a:pt x="14206" y="2208"/>
                </a:cubicBezTo>
                <a:cubicBezTo>
                  <a:pt x="14206" y="2208"/>
                  <a:pt x="14206" y="2208"/>
                  <a:pt x="14154" y="2166"/>
                </a:cubicBezTo>
                <a:cubicBezTo>
                  <a:pt x="14154" y="2166"/>
                  <a:pt x="14154" y="2166"/>
                  <a:pt x="14111" y="2194"/>
                </a:cubicBezTo>
                <a:cubicBezTo>
                  <a:pt x="14111" y="2194"/>
                  <a:pt x="14111" y="2194"/>
                  <a:pt x="14163" y="2280"/>
                </a:cubicBezTo>
                <a:cubicBezTo>
                  <a:pt x="14163" y="2280"/>
                  <a:pt x="14163" y="2280"/>
                  <a:pt x="14128" y="2337"/>
                </a:cubicBezTo>
                <a:cubicBezTo>
                  <a:pt x="14111" y="2351"/>
                  <a:pt x="14094" y="2379"/>
                  <a:pt x="14068" y="2408"/>
                </a:cubicBezTo>
                <a:cubicBezTo>
                  <a:pt x="14068" y="2408"/>
                  <a:pt x="14068" y="2408"/>
                  <a:pt x="14068" y="2436"/>
                </a:cubicBezTo>
                <a:cubicBezTo>
                  <a:pt x="14068" y="2436"/>
                  <a:pt x="14068" y="2436"/>
                  <a:pt x="14033" y="2379"/>
                </a:cubicBezTo>
                <a:cubicBezTo>
                  <a:pt x="14033" y="2379"/>
                  <a:pt x="14033" y="2379"/>
                  <a:pt x="13981" y="2465"/>
                </a:cubicBezTo>
                <a:cubicBezTo>
                  <a:pt x="13981" y="2465"/>
                  <a:pt x="13981" y="2465"/>
                  <a:pt x="13999" y="2493"/>
                </a:cubicBezTo>
                <a:cubicBezTo>
                  <a:pt x="13999" y="2493"/>
                  <a:pt x="13999" y="2493"/>
                  <a:pt x="14024" y="2508"/>
                </a:cubicBezTo>
                <a:cubicBezTo>
                  <a:pt x="14024" y="2508"/>
                  <a:pt x="14024" y="2508"/>
                  <a:pt x="13999" y="2536"/>
                </a:cubicBezTo>
                <a:cubicBezTo>
                  <a:pt x="13999" y="2536"/>
                  <a:pt x="13999" y="2536"/>
                  <a:pt x="13947" y="2536"/>
                </a:cubicBezTo>
                <a:cubicBezTo>
                  <a:pt x="13947" y="2536"/>
                  <a:pt x="13947" y="2536"/>
                  <a:pt x="13903" y="2565"/>
                </a:cubicBezTo>
                <a:cubicBezTo>
                  <a:pt x="13912" y="2579"/>
                  <a:pt x="13921" y="2607"/>
                  <a:pt x="13938" y="2636"/>
                </a:cubicBezTo>
                <a:cubicBezTo>
                  <a:pt x="13938" y="2636"/>
                  <a:pt x="13938" y="2636"/>
                  <a:pt x="13912" y="2679"/>
                </a:cubicBezTo>
                <a:cubicBezTo>
                  <a:pt x="13912" y="2679"/>
                  <a:pt x="13912" y="2679"/>
                  <a:pt x="13843" y="2679"/>
                </a:cubicBezTo>
                <a:cubicBezTo>
                  <a:pt x="13843" y="2679"/>
                  <a:pt x="13843" y="2679"/>
                  <a:pt x="13808" y="2721"/>
                </a:cubicBezTo>
                <a:cubicBezTo>
                  <a:pt x="13808" y="2721"/>
                  <a:pt x="13808" y="2721"/>
                  <a:pt x="13825" y="2750"/>
                </a:cubicBezTo>
                <a:cubicBezTo>
                  <a:pt x="13825" y="2793"/>
                  <a:pt x="13773" y="2721"/>
                  <a:pt x="13782" y="2793"/>
                </a:cubicBezTo>
                <a:cubicBezTo>
                  <a:pt x="13765" y="2835"/>
                  <a:pt x="13747" y="2778"/>
                  <a:pt x="13747" y="2864"/>
                </a:cubicBezTo>
                <a:cubicBezTo>
                  <a:pt x="13747" y="2864"/>
                  <a:pt x="13747" y="2864"/>
                  <a:pt x="13704" y="2892"/>
                </a:cubicBezTo>
                <a:cubicBezTo>
                  <a:pt x="13687" y="2921"/>
                  <a:pt x="13817" y="2864"/>
                  <a:pt x="13670" y="2935"/>
                </a:cubicBezTo>
                <a:cubicBezTo>
                  <a:pt x="13670" y="2935"/>
                  <a:pt x="13670" y="2935"/>
                  <a:pt x="13644" y="3035"/>
                </a:cubicBezTo>
                <a:cubicBezTo>
                  <a:pt x="13644" y="3035"/>
                  <a:pt x="13644" y="3035"/>
                  <a:pt x="13583" y="3092"/>
                </a:cubicBezTo>
                <a:cubicBezTo>
                  <a:pt x="13583" y="3092"/>
                  <a:pt x="13583" y="3092"/>
                  <a:pt x="13557" y="3177"/>
                </a:cubicBezTo>
                <a:cubicBezTo>
                  <a:pt x="13557" y="3177"/>
                  <a:pt x="13557" y="3177"/>
                  <a:pt x="13470" y="3234"/>
                </a:cubicBezTo>
                <a:cubicBezTo>
                  <a:pt x="13470" y="3234"/>
                  <a:pt x="13470" y="3234"/>
                  <a:pt x="13496" y="3249"/>
                </a:cubicBezTo>
                <a:cubicBezTo>
                  <a:pt x="13496" y="3249"/>
                  <a:pt x="13496" y="3249"/>
                  <a:pt x="13444" y="3306"/>
                </a:cubicBezTo>
                <a:cubicBezTo>
                  <a:pt x="13444" y="3306"/>
                  <a:pt x="13444" y="3306"/>
                  <a:pt x="13367" y="3462"/>
                </a:cubicBezTo>
                <a:cubicBezTo>
                  <a:pt x="13367" y="3462"/>
                  <a:pt x="13367" y="3462"/>
                  <a:pt x="13263" y="3591"/>
                </a:cubicBezTo>
                <a:cubicBezTo>
                  <a:pt x="13263" y="3591"/>
                  <a:pt x="13263" y="3591"/>
                  <a:pt x="13219" y="3704"/>
                </a:cubicBezTo>
                <a:cubicBezTo>
                  <a:pt x="13219" y="3704"/>
                  <a:pt x="13219" y="3704"/>
                  <a:pt x="12838" y="4274"/>
                </a:cubicBezTo>
                <a:cubicBezTo>
                  <a:pt x="12838" y="4274"/>
                  <a:pt x="12838" y="4274"/>
                  <a:pt x="12761" y="4403"/>
                </a:cubicBezTo>
                <a:cubicBezTo>
                  <a:pt x="12761" y="4403"/>
                  <a:pt x="12761" y="4403"/>
                  <a:pt x="12691" y="4417"/>
                </a:cubicBezTo>
                <a:cubicBezTo>
                  <a:pt x="12691" y="4417"/>
                  <a:pt x="12691" y="4417"/>
                  <a:pt x="12709" y="4474"/>
                </a:cubicBezTo>
                <a:cubicBezTo>
                  <a:pt x="12709" y="4474"/>
                  <a:pt x="12709" y="4474"/>
                  <a:pt x="12501" y="4773"/>
                </a:cubicBezTo>
                <a:cubicBezTo>
                  <a:pt x="12501" y="4773"/>
                  <a:pt x="12501" y="4773"/>
                  <a:pt x="12397" y="4887"/>
                </a:cubicBezTo>
                <a:cubicBezTo>
                  <a:pt x="12397" y="4887"/>
                  <a:pt x="12397" y="4887"/>
                  <a:pt x="12362" y="4987"/>
                </a:cubicBezTo>
                <a:cubicBezTo>
                  <a:pt x="12362" y="4987"/>
                  <a:pt x="12362" y="4987"/>
                  <a:pt x="12336" y="5058"/>
                </a:cubicBezTo>
                <a:cubicBezTo>
                  <a:pt x="12336" y="5058"/>
                  <a:pt x="12336" y="5058"/>
                  <a:pt x="12284" y="5101"/>
                </a:cubicBezTo>
                <a:cubicBezTo>
                  <a:pt x="12284" y="5101"/>
                  <a:pt x="12284" y="5101"/>
                  <a:pt x="12258" y="5129"/>
                </a:cubicBezTo>
                <a:cubicBezTo>
                  <a:pt x="12258" y="5129"/>
                  <a:pt x="12258" y="5129"/>
                  <a:pt x="12328" y="5158"/>
                </a:cubicBezTo>
                <a:cubicBezTo>
                  <a:pt x="12328" y="5158"/>
                  <a:pt x="12328" y="5158"/>
                  <a:pt x="12362" y="5129"/>
                </a:cubicBezTo>
                <a:cubicBezTo>
                  <a:pt x="12362" y="5129"/>
                  <a:pt x="12380" y="5101"/>
                  <a:pt x="12371" y="5158"/>
                </a:cubicBezTo>
                <a:cubicBezTo>
                  <a:pt x="12371" y="5158"/>
                  <a:pt x="12371" y="5158"/>
                  <a:pt x="12414" y="5115"/>
                </a:cubicBezTo>
                <a:cubicBezTo>
                  <a:pt x="12414" y="5115"/>
                  <a:pt x="12440" y="5101"/>
                  <a:pt x="12406" y="5129"/>
                </a:cubicBezTo>
                <a:cubicBezTo>
                  <a:pt x="12432" y="5101"/>
                  <a:pt x="12475" y="5158"/>
                  <a:pt x="12466" y="5087"/>
                </a:cubicBezTo>
                <a:cubicBezTo>
                  <a:pt x="12466" y="5087"/>
                  <a:pt x="12466" y="5087"/>
                  <a:pt x="12544" y="5058"/>
                </a:cubicBezTo>
                <a:cubicBezTo>
                  <a:pt x="12544" y="5058"/>
                  <a:pt x="12544" y="5058"/>
                  <a:pt x="12648" y="4958"/>
                </a:cubicBezTo>
                <a:cubicBezTo>
                  <a:pt x="12648" y="4958"/>
                  <a:pt x="12648" y="4958"/>
                  <a:pt x="12683" y="4873"/>
                </a:cubicBezTo>
                <a:cubicBezTo>
                  <a:pt x="12709" y="4859"/>
                  <a:pt x="12752" y="4887"/>
                  <a:pt x="12761" y="4816"/>
                </a:cubicBezTo>
                <a:cubicBezTo>
                  <a:pt x="12761" y="4816"/>
                  <a:pt x="12761" y="4816"/>
                  <a:pt x="12786" y="4844"/>
                </a:cubicBezTo>
                <a:cubicBezTo>
                  <a:pt x="12786" y="4844"/>
                  <a:pt x="12786" y="4844"/>
                  <a:pt x="12821" y="4802"/>
                </a:cubicBezTo>
                <a:cubicBezTo>
                  <a:pt x="12821" y="4802"/>
                  <a:pt x="12821" y="4802"/>
                  <a:pt x="12838" y="4730"/>
                </a:cubicBezTo>
                <a:cubicBezTo>
                  <a:pt x="12873" y="4645"/>
                  <a:pt x="12856" y="4873"/>
                  <a:pt x="12890" y="4659"/>
                </a:cubicBezTo>
                <a:cubicBezTo>
                  <a:pt x="12890" y="4659"/>
                  <a:pt x="12890" y="4659"/>
                  <a:pt x="12916" y="4673"/>
                </a:cubicBezTo>
                <a:cubicBezTo>
                  <a:pt x="12916" y="4673"/>
                  <a:pt x="12916" y="4673"/>
                  <a:pt x="12968" y="4574"/>
                </a:cubicBezTo>
                <a:cubicBezTo>
                  <a:pt x="12968" y="4574"/>
                  <a:pt x="12968" y="4574"/>
                  <a:pt x="13012" y="4588"/>
                </a:cubicBezTo>
                <a:cubicBezTo>
                  <a:pt x="13012" y="4588"/>
                  <a:pt x="13012" y="4588"/>
                  <a:pt x="13003" y="4531"/>
                </a:cubicBezTo>
                <a:cubicBezTo>
                  <a:pt x="13003" y="4531"/>
                  <a:pt x="13003" y="4531"/>
                  <a:pt x="13046" y="4445"/>
                </a:cubicBezTo>
                <a:cubicBezTo>
                  <a:pt x="13046" y="4445"/>
                  <a:pt x="13046" y="4445"/>
                  <a:pt x="13038" y="4417"/>
                </a:cubicBezTo>
                <a:cubicBezTo>
                  <a:pt x="13038" y="4417"/>
                  <a:pt x="13038" y="4417"/>
                  <a:pt x="13038" y="4403"/>
                </a:cubicBezTo>
                <a:cubicBezTo>
                  <a:pt x="13038" y="4403"/>
                  <a:pt x="13038" y="4403"/>
                  <a:pt x="13107" y="4417"/>
                </a:cubicBezTo>
                <a:cubicBezTo>
                  <a:pt x="13107" y="4417"/>
                  <a:pt x="13107" y="4417"/>
                  <a:pt x="13115" y="4346"/>
                </a:cubicBezTo>
                <a:cubicBezTo>
                  <a:pt x="13115" y="4346"/>
                  <a:pt x="13115" y="4346"/>
                  <a:pt x="13159" y="4317"/>
                </a:cubicBezTo>
                <a:cubicBezTo>
                  <a:pt x="13159" y="4317"/>
                  <a:pt x="13159" y="4317"/>
                  <a:pt x="13193" y="4317"/>
                </a:cubicBezTo>
                <a:cubicBezTo>
                  <a:pt x="13193" y="4317"/>
                  <a:pt x="13193" y="4317"/>
                  <a:pt x="13228" y="4203"/>
                </a:cubicBezTo>
                <a:cubicBezTo>
                  <a:pt x="13228" y="4203"/>
                  <a:pt x="13228" y="4203"/>
                  <a:pt x="13228" y="4189"/>
                </a:cubicBezTo>
                <a:cubicBezTo>
                  <a:pt x="13228" y="4189"/>
                  <a:pt x="13228" y="4189"/>
                  <a:pt x="13202" y="4175"/>
                </a:cubicBezTo>
                <a:cubicBezTo>
                  <a:pt x="13202" y="4175"/>
                  <a:pt x="13202" y="4175"/>
                  <a:pt x="13185" y="4146"/>
                </a:cubicBezTo>
                <a:cubicBezTo>
                  <a:pt x="13185" y="4146"/>
                  <a:pt x="13185" y="4146"/>
                  <a:pt x="13219" y="4089"/>
                </a:cubicBezTo>
                <a:cubicBezTo>
                  <a:pt x="13219" y="4089"/>
                  <a:pt x="13219" y="4089"/>
                  <a:pt x="13237" y="4146"/>
                </a:cubicBezTo>
                <a:cubicBezTo>
                  <a:pt x="13237" y="4146"/>
                  <a:pt x="13237" y="4146"/>
                  <a:pt x="13332" y="4118"/>
                </a:cubicBezTo>
                <a:cubicBezTo>
                  <a:pt x="13332" y="4118"/>
                  <a:pt x="13332" y="4118"/>
                  <a:pt x="13384" y="3989"/>
                </a:cubicBezTo>
                <a:cubicBezTo>
                  <a:pt x="13384" y="3989"/>
                  <a:pt x="13384" y="3989"/>
                  <a:pt x="13427" y="3961"/>
                </a:cubicBezTo>
                <a:cubicBezTo>
                  <a:pt x="13444" y="3932"/>
                  <a:pt x="13323" y="4004"/>
                  <a:pt x="13462" y="3890"/>
                </a:cubicBezTo>
                <a:cubicBezTo>
                  <a:pt x="13462" y="3890"/>
                  <a:pt x="13462" y="3890"/>
                  <a:pt x="13479" y="3918"/>
                </a:cubicBezTo>
                <a:cubicBezTo>
                  <a:pt x="13479" y="3918"/>
                  <a:pt x="13479" y="3918"/>
                  <a:pt x="13514" y="3861"/>
                </a:cubicBezTo>
                <a:cubicBezTo>
                  <a:pt x="13514" y="3861"/>
                  <a:pt x="13514" y="3861"/>
                  <a:pt x="13496" y="3847"/>
                </a:cubicBezTo>
                <a:cubicBezTo>
                  <a:pt x="13496" y="3847"/>
                  <a:pt x="13496" y="3847"/>
                  <a:pt x="13557" y="3733"/>
                </a:cubicBezTo>
                <a:cubicBezTo>
                  <a:pt x="13557" y="3733"/>
                  <a:pt x="13557" y="3733"/>
                  <a:pt x="13574" y="3733"/>
                </a:cubicBezTo>
                <a:cubicBezTo>
                  <a:pt x="13574" y="3733"/>
                  <a:pt x="13574" y="3733"/>
                  <a:pt x="13583" y="3662"/>
                </a:cubicBezTo>
                <a:cubicBezTo>
                  <a:pt x="13574" y="3662"/>
                  <a:pt x="13574" y="3647"/>
                  <a:pt x="13566" y="3647"/>
                </a:cubicBezTo>
                <a:cubicBezTo>
                  <a:pt x="13566" y="3647"/>
                  <a:pt x="13566" y="3647"/>
                  <a:pt x="13600" y="3619"/>
                </a:cubicBezTo>
                <a:cubicBezTo>
                  <a:pt x="13600" y="3619"/>
                  <a:pt x="13600" y="3619"/>
                  <a:pt x="13644" y="3605"/>
                </a:cubicBezTo>
                <a:cubicBezTo>
                  <a:pt x="13644" y="3605"/>
                  <a:pt x="13644" y="3605"/>
                  <a:pt x="13644" y="3562"/>
                </a:cubicBezTo>
                <a:cubicBezTo>
                  <a:pt x="13644" y="3562"/>
                  <a:pt x="13644" y="3562"/>
                  <a:pt x="13687" y="3534"/>
                </a:cubicBezTo>
                <a:cubicBezTo>
                  <a:pt x="13687" y="3534"/>
                  <a:pt x="13687" y="3534"/>
                  <a:pt x="13799" y="3377"/>
                </a:cubicBezTo>
                <a:cubicBezTo>
                  <a:pt x="13799" y="3377"/>
                  <a:pt x="13799" y="3377"/>
                  <a:pt x="13808" y="3334"/>
                </a:cubicBezTo>
                <a:cubicBezTo>
                  <a:pt x="13791" y="3334"/>
                  <a:pt x="13799" y="3291"/>
                  <a:pt x="13912" y="3177"/>
                </a:cubicBezTo>
                <a:cubicBezTo>
                  <a:pt x="13912" y="3177"/>
                  <a:pt x="13912" y="3177"/>
                  <a:pt x="13921" y="3149"/>
                </a:cubicBezTo>
                <a:cubicBezTo>
                  <a:pt x="13912" y="3135"/>
                  <a:pt x="13903" y="3206"/>
                  <a:pt x="13895" y="3120"/>
                </a:cubicBezTo>
                <a:cubicBezTo>
                  <a:pt x="13895" y="3120"/>
                  <a:pt x="13895" y="3120"/>
                  <a:pt x="13947" y="3120"/>
                </a:cubicBezTo>
                <a:cubicBezTo>
                  <a:pt x="13955" y="3120"/>
                  <a:pt x="13955" y="3106"/>
                  <a:pt x="13964" y="3078"/>
                </a:cubicBezTo>
                <a:cubicBezTo>
                  <a:pt x="13964" y="3078"/>
                  <a:pt x="13964" y="3078"/>
                  <a:pt x="14007" y="3063"/>
                </a:cubicBezTo>
                <a:cubicBezTo>
                  <a:pt x="14007" y="3063"/>
                  <a:pt x="14007" y="3063"/>
                  <a:pt x="14007" y="3021"/>
                </a:cubicBezTo>
                <a:cubicBezTo>
                  <a:pt x="14007" y="3021"/>
                  <a:pt x="14007" y="3021"/>
                  <a:pt x="14024" y="2978"/>
                </a:cubicBezTo>
                <a:cubicBezTo>
                  <a:pt x="14024" y="2978"/>
                  <a:pt x="14024" y="2978"/>
                  <a:pt x="14042" y="2978"/>
                </a:cubicBezTo>
                <a:cubicBezTo>
                  <a:pt x="14042" y="2978"/>
                  <a:pt x="14042" y="2978"/>
                  <a:pt x="14120" y="2850"/>
                </a:cubicBezTo>
                <a:cubicBezTo>
                  <a:pt x="14120" y="2850"/>
                  <a:pt x="14120" y="2850"/>
                  <a:pt x="14154" y="2821"/>
                </a:cubicBezTo>
                <a:cubicBezTo>
                  <a:pt x="14154" y="2821"/>
                  <a:pt x="14154" y="2821"/>
                  <a:pt x="14180" y="2707"/>
                </a:cubicBezTo>
                <a:cubicBezTo>
                  <a:pt x="14180" y="2707"/>
                  <a:pt x="14180" y="2707"/>
                  <a:pt x="14258" y="2736"/>
                </a:cubicBezTo>
                <a:cubicBezTo>
                  <a:pt x="14258" y="2736"/>
                  <a:pt x="14258" y="2736"/>
                  <a:pt x="14302" y="2693"/>
                </a:cubicBezTo>
                <a:cubicBezTo>
                  <a:pt x="14302" y="2693"/>
                  <a:pt x="14302" y="2693"/>
                  <a:pt x="14293" y="2622"/>
                </a:cubicBezTo>
                <a:cubicBezTo>
                  <a:pt x="14293" y="2622"/>
                  <a:pt x="14293" y="2622"/>
                  <a:pt x="14293" y="2593"/>
                </a:cubicBezTo>
                <a:cubicBezTo>
                  <a:pt x="14293" y="2593"/>
                  <a:pt x="14293" y="2593"/>
                  <a:pt x="14267" y="2536"/>
                </a:cubicBezTo>
                <a:cubicBezTo>
                  <a:pt x="14267" y="2536"/>
                  <a:pt x="14276" y="2536"/>
                  <a:pt x="14276" y="2522"/>
                </a:cubicBezTo>
                <a:cubicBezTo>
                  <a:pt x="14276" y="2522"/>
                  <a:pt x="14276" y="2522"/>
                  <a:pt x="14276" y="2536"/>
                </a:cubicBezTo>
                <a:cubicBezTo>
                  <a:pt x="14276" y="2536"/>
                  <a:pt x="14276" y="2536"/>
                  <a:pt x="14302" y="2550"/>
                </a:cubicBezTo>
                <a:cubicBezTo>
                  <a:pt x="14319" y="2536"/>
                  <a:pt x="14327" y="2565"/>
                  <a:pt x="14336" y="2536"/>
                </a:cubicBezTo>
                <a:cubicBezTo>
                  <a:pt x="14336" y="2536"/>
                  <a:pt x="14336" y="2536"/>
                  <a:pt x="14267" y="2465"/>
                </a:cubicBezTo>
                <a:cubicBezTo>
                  <a:pt x="14267" y="2465"/>
                  <a:pt x="14267" y="2465"/>
                  <a:pt x="14293" y="2408"/>
                </a:cubicBezTo>
                <a:cubicBezTo>
                  <a:pt x="14293" y="2408"/>
                  <a:pt x="14293" y="2408"/>
                  <a:pt x="14336" y="2508"/>
                </a:cubicBezTo>
                <a:cubicBezTo>
                  <a:pt x="14336" y="2508"/>
                  <a:pt x="14336" y="2508"/>
                  <a:pt x="14475" y="2379"/>
                </a:cubicBezTo>
                <a:cubicBezTo>
                  <a:pt x="14475" y="2379"/>
                  <a:pt x="14475" y="2379"/>
                  <a:pt x="14457" y="2351"/>
                </a:cubicBezTo>
                <a:cubicBezTo>
                  <a:pt x="14457" y="2351"/>
                  <a:pt x="14457" y="2351"/>
                  <a:pt x="14648" y="2066"/>
                </a:cubicBezTo>
                <a:cubicBezTo>
                  <a:pt x="14648" y="2066"/>
                  <a:pt x="14648" y="2066"/>
                  <a:pt x="14682" y="2066"/>
                </a:cubicBezTo>
                <a:cubicBezTo>
                  <a:pt x="14682" y="2066"/>
                  <a:pt x="14682" y="2066"/>
                  <a:pt x="14691" y="2037"/>
                </a:cubicBezTo>
                <a:cubicBezTo>
                  <a:pt x="14691" y="2037"/>
                  <a:pt x="14691" y="2037"/>
                  <a:pt x="14648" y="2009"/>
                </a:cubicBezTo>
                <a:cubicBezTo>
                  <a:pt x="14630" y="2009"/>
                  <a:pt x="14613" y="2109"/>
                  <a:pt x="14579" y="2037"/>
                </a:cubicBezTo>
                <a:cubicBezTo>
                  <a:pt x="14579" y="2037"/>
                  <a:pt x="14579" y="2037"/>
                  <a:pt x="14605" y="2023"/>
                </a:cubicBezTo>
                <a:cubicBezTo>
                  <a:pt x="14605" y="2023"/>
                  <a:pt x="14605" y="2023"/>
                  <a:pt x="14630" y="1938"/>
                </a:cubicBezTo>
                <a:cubicBezTo>
                  <a:pt x="14630" y="1938"/>
                  <a:pt x="14630" y="1938"/>
                  <a:pt x="14682" y="1895"/>
                </a:cubicBezTo>
                <a:cubicBezTo>
                  <a:pt x="14682" y="1895"/>
                  <a:pt x="14682" y="1895"/>
                  <a:pt x="14691" y="1824"/>
                </a:cubicBezTo>
                <a:cubicBezTo>
                  <a:pt x="14691" y="1824"/>
                  <a:pt x="14691" y="1824"/>
                  <a:pt x="14708" y="1838"/>
                </a:cubicBezTo>
                <a:cubicBezTo>
                  <a:pt x="14708" y="1838"/>
                  <a:pt x="14708" y="1838"/>
                  <a:pt x="14734" y="1767"/>
                </a:cubicBezTo>
                <a:cubicBezTo>
                  <a:pt x="14734" y="1767"/>
                  <a:pt x="14734" y="1767"/>
                  <a:pt x="14734" y="1753"/>
                </a:cubicBezTo>
                <a:cubicBezTo>
                  <a:pt x="14734" y="1753"/>
                  <a:pt x="14734" y="1753"/>
                  <a:pt x="14760" y="1767"/>
                </a:cubicBezTo>
                <a:cubicBezTo>
                  <a:pt x="14760" y="1767"/>
                  <a:pt x="14760" y="1767"/>
                  <a:pt x="14795" y="1681"/>
                </a:cubicBezTo>
                <a:cubicBezTo>
                  <a:pt x="14795" y="1681"/>
                  <a:pt x="14795" y="1681"/>
                  <a:pt x="14769" y="1653"/>
                </a:cubicBezTo>
                <a:cubicBezTo>
                  <a:pt x="14769" y="1653"/>
                  <a:pt x="14769" y="1653"/>
                  <a:pt x="14804" y="1667"/>
                </a:cubicBezTo>
                <a:cubicBezTo>
                  <a:pt x="14804" y="1667"/>
                  <a:pt x="14804" y="1667"/>
                  <a:pt x="14830" y="1653"/>
                </a:cubicBezTo>
                <a:cubicBezTo>
                  <a:pt x="14830" y="1653"/>
                  <a:pt x="14830" y="1653"/>
                  <a:pt x="14847" y="1596"/>
                </a:cubicBezTo>
                <a:cubicBezTo>
                  <a:pt x="14847" y="1596"/>
                  <a:pt x="14847" y="1596"/>
                  <a:pt x="14968" y="1425"/>
                </a:cubicBezTo>
                <a:cubicBezTo>
                  <a:pt x="14968" y="1439"/>
                  <a:pt x="14968" y="1439"/>
                  <a:pt x="14977" y="1439"/>
                </a:cubicBezTo>
                <a:cubicBezTo>
                  <a:pt x="14985" y="1439"/>
                  <a:pt x="14994" y="1453"/>
                  <a:pt x="15003" y="1425"/>
                </a:cubicBezTo>
                <a:cubicBezTo>
                  <a:pt x="15003" y="1425"/>
                  <a:pt x="15003" y="1425"/>
                  <a:pt x="14977" y="1382"/>
                </a:cubicBezTo>
                <a:cubicBezTo>
                  <a:pt x="14977" y="1382"/>
                  <a:pt x="14977" y="1382"/>
                  <a:pt x="14985" y="1339"/>
                </a:cubicBezTo>
                <a:cubicBezTo>
                  <a:pt x="14985" y="1339"/>
                  <a:pt x="14985" y="1339"/>
                  <a:pt x="15037" y="1325"/>
                </a:cubicBezTo>
                <a:cubicBezTo>
                  <a:pt x="15037" y="1325"/>
                  <a:pt x="15037" y="1325"/>
                  <a:pt x="15185" y="1069"/>
                </a:cubicBezTo>
                <a:cubicBezTo>
                  <a:pt x="15185" y="1069"/>
                  <a:pt x="15185" y="1069"/>
                  <a:pt x="15237" y="1012"/>
                </a:cubicBezTo>
                <a:cubicBezTo>
                  <a:pt x="15245" y="983"/>
                  <a:pt x="15237" y="983"/>
                  <a:pt x="15228" y="983"/>
                </a:cubicBezTo>
                <a:cubicBezTo>
                  <a:pt x="15237" y="983"/>
                  <a:pt x="15245" y="969"/>
                  <a:pt x="15262" y="940"/>
                </a:cubicBezTo>
                <a:cubicBezTo>
                  <a:pt x="15262" y="940"/>
                  <a:pt x="15262" y="940"/>
                  <a:pt x="15288" y="969"/>
                </a:cubicBezTo>
                <a:cubicBezTo>
                  <a:pt x="15288" y="969"/>
                  <a:pt x="15288" y="969"/>
                  <a:pt x="15211" y="1083"/>
                </a:cubicBezTo>
                <a:cubicBezTo>
                  <a:pt x="15211" y="1083"/>
                  <a:pt x="15211" y="1083"/>
                  <a:pt x="15262" y="1097"/>
                </a:cubicBezTo>
                <a:cubicBezTo>
                  <a:pt x="15262" y="1097"/>
                  <a:pt x="15262" y="1097"/>
                  <a:pt x="15262" y="1126"/>
                </a:cubicBezTo>
                <a:cubicBezTo>
                  <a:pt x="15228" y="1111"/>
                  <a:pt x="15185" y="1211"/>
                  <a:pt x="15167" y="1168"/>
                </a:cubicBezTo>
                <a:cubicBezTo>
                  <a:pt x="15167" y="1168"/>
                  <a:pt x="15167" y="1168"/>
                  <a:pt x="15046" y="1382"/>
                </a:cubicBezTo>
                <a:cubicBezTo>
                  <a:pt x="15046" y="1382"/>
                  <a:pt x="15046" y="1382"/>
                  <a:pt x="15037" y="1453"/>
                </a:cubicBezTo>
                <a:cubicBezTo>
                  <a:pt x="15037" y="1453"/>
                  <a:pt x="15037" y="1453"/>
                  <a:pt x="15115" y="1425"/>
                </a:cubicBezTo>
                <a:cubicBezTo>
                  <a:pt x="15115" y="1425"/>
                  <a:pt x="15115" y="1425"/>
                  <a:pt x="15141" y="1325"/>
                </a:cubicBezTo>
                <a:cubicBezTo>
                  <a:pt x="15141" y="1325"/>
                  <a:pt x="15141" y="1325"/>
                  <a:pt x="15228" y="1282"/>
                </a:cubicBezTo>
                <a:cubicBezTo>
                  <a:pt x="15228" y="1282"/>
                  <a:pt x="15228" y="1282"/>
                  <a:pt x="15349" y="1040"/>
                </a:cubicBezTo>
                <a:cubicBezTo>
                  <a:pt x="15340" y="1054"/>
                  <a:pt x="15340" y="1069"/>
                  <a:pt x="15332" y="1097"/>
                </a:cubicBezTo>
                <a:cubicBezTo>
                  <a:pt x="15332" y="1097"/>
                  <a:pt x="15332" y="1097"/>
                  <a:pt x="15366" y="1126"/>
                </a:cubicBezTo>
                <a:cubicBezTo>
                  <a:pt x="15366" y="1126"/>
                  <a:pt x="15366" y="1126"/>
                  <a:pt x="15358" y="1154"/>
                </a:cubicBezTo>
                <a:cubicBezTo>
                  <a:pt x="15366" y="1211"/>
                  <a:pt x="15384" y="1126"/>
                  <a:pt x="15418" y="1197"/>
                </a:cubicBezTo>
                <a:cubicBezTo>
                  <a:pt x="15418" y="1197"/>
                  <a:pt x="15418" y="1197"/>
                  <a:pt x="15375" y="1268"/>
                </a:cubicBezTo>
                <a:cubicBezTo>
                  <a:pt x="15375" y="1268"/>
                  <a:pt x="15375" y="1268"/>
                  <a:pt x="15314" y="1339"/>
                </a:cubicBezTo>
                <a:cubicBezTo>
                  <a:pt x="15340" y="1339"/>
                  <a:pt x="15375" y="1311"/>
                  <a:pt x="15306" y="1396"/>
                </a:cubicBezTo>
                <a:cubicBezTo>
                  <a:pt x="15297" y="1396"/>
                  <a:pt x="15288" y="1382"/>
                  <a:pt x="15271" y="1382"/>
                </a:cubicBezTo>
                <a:cubicBezTo>
                  <a:pt x="15271" y="1382"/>
                  <a:pt x="15271" y="1382"/>
                  <a:pt x="15245" y="1468"/>
                </a:cubicBezTo>
                <a:cubicBezTo>
                  <a:pt x="15271" y="1482"/>
                  <a:pt x="15262" y="1482"/>
                  <a:pt x="15193" y="1525"/>
                </a:cubicBezTo>
                <a:cubicBezTo>
                  <a:pt x="15193" y="1525"/>
                  <a:pt x="15193" y="1525"/>
                  <a:pt x="15237" y="1596"/>
                </a:cubicBezTo>
                <a:cubicBezTo>
                  <a:pt x="15237" y="1596"/>
                  <a:pt x="15237" y="1596"/>
                  <a:pt x="15297" y="1553"/>
                </a:cubicBezTo>
                <a:cubicBezTo>
                  <a:pt x="15297" y="1553"/>
                  <a:pt x="15297" y="1553"/>
                  <a:pt x="15314" y="1525"/>
                </a:cubicBezTo>
                <a:cubicBezTo>
                  <a:pt x="15314" y="1525"/>
                  <a:pt x="15314" y="1525"/>
                  <a:pt x="15314" y="1482"/>
                </a:cubicBezTo>
                <a:cubicBezTo>
                  <a:pt x="15314" y="1482"/>
                  <a:pt x="15314" y="1482"/>
                  <a:pt x="15340" y="1539"/>
                </a:cubicBezTo>
                <a:cubicBezTo>
                  <a:pt x="15340" y="1539"/>
                  <a:pt x="15340" y="1539"/>
                  <a:pt x="15462" y="1496"/>
                </a:cubicBezTo>
                <a:cubicBezTo>
                  <a:pt x="15462" y="1496"/>
                  <a:pt x="15462" y="1496"/>
                  <a:pt x="15488" y="1439"/>
                </a:cubicBezTo>
                <a:cubicBezTo>
                  <a:pt x="15488" y="1439"/>
                  <a:pt x="15488" y="1439"/>
                  <a:pt x="15462" y="1396"/>
                </a:cubicBezTo>
                <a:cubicBezTo>
                  <a:pt x="15444" y="1411"/>
                  <a:pt x="15418" y="1411"/>
                  <a:pt x="15392" y="1425"/>
                </a:cubicBezTo>
                <a:cubicBezTo>
                  <a:pt x="15392" y="1425"/>
                  <a:pt x="15392" y="1425"/>
                  <a:pt x="15418" y="1368"/>
                </a:cubicBezTo>
                <a:cubicBezTo>
                  <a:pt x="15418" y="1368"/>
                  <a:pt x="15418" y="1368"/>
                  <a:pt x="15392" y="1325"/>
                </a:cubicBezTo>
                <a:cubicBezTo>
                  <a:pt x="15392" y="1325"/>
                  <a:pt x="15392" y="1325"/>
                  <a:pt x="15427" y="1325"/>
                </a:cubicBezTo>
                <a:cubicBezTo>
                  <a:pt x="15427" y="1325"/>
                  <a:pt x="15427" y="1325"/>
                  <a:pt x="15479" y="1268"/>
                </a:cubicBezTo>
                <a:cubicBezTo>
                  <a:pt x="15479" y="1268"/>
                  <a:pt x="15479" y="1268"/>
                  <a:pt x="15488" y="1268"/>
                </a:cubicBezTo>
                <a:cubicBezTo>
                  <a:pt x="15488" y="1268"/>
                  <a:pt x="15488" y="1268"/>
                  <a:pt x="15479" y="1368"/>
                </a:cubicBezTo>
                <a:cubicBezTo>
                  <a:pt x="15479" y="1368"/>
                  <a:pt x="15479" y="1368"/>
                  <a:pt x="15496" y="1382"/>
                </a:cubicBezTo>
                <a:cubicBezTo>
                  <a:pt x="15496" y="1382"/>
                  <a:pt x="15496" y="1382"/>
                  <a:pt x="15522" y="1396"/>
                </a:cubicBezTo>
                <a:cubicBezTo>
                  <a:pt x="15522" y="1396"/>
                  <a:pt x="15522" y="1396"/>
                  <a:pt x="15600" y="1382"/>
                </a:cubicBezTo>
                <a:cubicBezTo>
                  <a:pt x="15600" y="1382"/>
                  <a:pt x="15600" y="1382"/>
                  <a:pt x="15574" y="1396"/>
                </a:cubicBezTo>
                <a:cubicBezTo>
                  <a:pt x="15574" y="1396"/>
                  <a:pt x="15574" y="1396"/>
                  <a:pt x="15583" y="1425"/>
                </a:cubicBezTo>
                <a:cubicBezTo>
                  <a:pt x="15583" y="1425"/>
                  <a:pt x="15583" y="1425"/>
                  <a:pt x="15297" y="1881"/>
                </a:cubicBezTo>
                <a:cubicBezTo>
                  <a:pt x="15297" y="1881"/>
                  <a:pt x="15297" y="1881"/>
                  <a:pt x="15288" y="1895"/>
                </a:cubicBezTo>
                <a:cubicBezTo>
                  <a:pt x="15288" y="1895"/>
                  <a:pt x="15288" y="1895"/>
                  <a:pt x="15245" y="1895"/>
                </a:cubicBezTo>
                <a:cubicBezTo>
                  <a:pt x="15245" y="1895"/>
                  <a:pt x="15245" y="1895"/>
                  <a:pt x="15245" y="1923"/>
                </a:cubicBezTo>
                <a:cubicBezTo>
                  <a:pt x="15254" y="1938"/>
                  <a:pt x="15271" y="1923"/>
                  <a:pt x="15280" y="1938"/>
                </a:cubicBezTo>
                <a:cubicBezTo>
                  <a:pt x="15280" y="1938"/>
                  <a:pt x="15280" y="1938"/>
                  <a:pt x="15254" y="1952"/>
                </a:cubicBezTo>
                <a:cubicBezTo>
                  <a:pt x="15254" y="1952"/>
                  <a:pt x="15254" y="1952"/>
                  <a:pt x="15262" y="1966"/>
                </a:cubicBezTo>
                <a:cubicBezTo>
                  <a:pt x="15262" y="1966"/>
                  <a:pt x="15262" y="1966"/>
                  <a:pt x="15219" y="2023"/>
                </a:cubicBezTo>
                <a:cubicBezTo>
                  <a:pt x="15219" y="2023"/>
                  <a:pt x="15219" y="2023"/>
                  <a:pt x="15262" y="2080"/>
                </a:cubicBezTo>
                <a:cubicBezTo>
                  <a:pt x="15280" y="2066"/>
                  <a:pt x="15288" y="2109"/>
                  <a:pt x="15323" y="2109"/>
                </a:cubicBezTo>
                <a:cubicBezTo>
                  <a:pt x="15323" y="2109"/>
                  <a:pt x="15323" y="2109"/>
                  <a:pt x="15288" y="2194"/>
                </a:cubicBezTo>
                <a:cubicBezTo>
                  <a:pt x="15288" y="2194"/>
                  <a:pt x="15288" y="2194"/>
                  <a:pt x="15306" y="2251"/>
                </a:cubicBezTo>
                <a:cubicBezTo>
                  <a:pt x="15306" y="2223"/>
                  <a:pt x="15332" y="2208"/>
                  <a:pt x="15366" y="2251"/>
                </a:cubicBezTo>
                <a:cubicBezTo>
                  <a:pt x="15366" y="2251"/>
                  <a:pt x="15366" y="2251"/>
                  <a:pt x="15384" y="2237"/>
                </a:cubicBezTo>
                <a:cubicBezTo>
                  <a:pt x="15384" y="2237"/>
                  <a:pt x="15384" y="2237"/>
                  <a:pt x="15410" y="2308"/>
                </a:cubicBezTo>
                <a:cubicBezTo>
                  <a:pt x="15410" y="2308"/>
                  <a:pt x="15410" y="2308"/>
                  <a:pt x="15436" y="2322"/>
                </a:cubicBezTo>
                <a:cubicBezTo>
                  <a:pt x="15436" y="2322"/>
                  <a:pt x="15436" y="2322"/>
                  <a:pt x="15384" y="2394"/>
                </a:cubicBezTo>
                <a:cubicBezTo>
                  <a:pt x="15384" y="2394"/>
                  <a:pt x="15384" y="2394"/>
                  <a:pt x="15366" y="2394"/>
                </a:cubicBezTo>
                <a:cubicBezTo>
                  <a:pt x="15366" y="2394"/>
                  <a:pt x="15358" y="2408"/>
                  <a:pt x="15358" y="2408"/>
                </a:cubicBezTo>
                <a:cubicBezTo>
                  <a:pt x="15358" y="2408"/>
                  <a:pt x="15358" y="2408"/>
                  <a:pt x="15358" y="2436"/>
                </a:cubicBezTo>
                <a:cubicBezTo>
                  <a:pt x="15358" y="2436"/>
                  <a:pt x="15358" y="2436"/>
                  <a:pt x="15349" y="2422"/>
                </a:cubicBezTo>
                <a:cubicBezTo>
                  <a:pt x="15340" y="2436"/>
                  <a:pt x="15332" y="2451"/>
                  <a:pt x="15314" y="2479"/>
                </a:cubicBezTo>
                <a:cubicBezTo>
                  <a:pt x="15314" y="2479"/>
                  <a:pt x="15314" y="2479"/>
                  <a:pt x="15280" y="2451"/>
                </a:cubicBezTo>
                <a:cubicBezTo>
                  <a:pt x="15237" y="2465"/>
                  <a:pt x="15288" y="2536"/>
                  <a:pt x="15237" y="2493"/>
                </a:cubicBezTo>
                <a:cubicBezTo>
                  <a:pt x="15237" y="2493"/>
                  <a:pt x="15237" y="2493"/>
                  <a:pt x="15237" y="2536"/>
                </a:cubicBezTo>
                <a:cubicBezTo>
                  <a:pt x="15245" y="2536"/>
                  <a:pt x="15211" y="2593"/>
                  <a:pt x="15262" y="2536"/>
                </a:cubicBezTo>
                <a:cubicBezTo>
                  <a:pt x="15262" y="2536"/>
                  <a:pt x="15262" y="2536"/>
                  <a:pt x="15228" y="2636"/>
                </a:cubicBezTo>
                <a:cubicBezTo>
                  <a:pt x="15228" y="2636"/>
                  <a:pt x="15228" y="2636"/>
                  <a:pt x="15124" y="2750"/>
                </a:cubicBezTo>
                <a:cubicBezTo>
                  <a:pt x="15124" y="2750"/>
                  <a:pt x="15124" y="2750"/>
                  <a:pt x="15211" y="2607"/>
                </a:cubicBezTo>
                <a:cubicBezTo>
                  <a:pt x="15211" y="2607"/>
                  <a:pt x="15211" y="2607"/>
                  <a:pt x="15150" y="2622"/>
                </a:cubicBezTo>
                <a:cubicBezTo>
                  <a:pt x="15150" y="2622"/>
                  <a:pt x="15150" y="2622"/>
                  <a:pt x="15115" y="2721"/>
                </a:cubicBezTo>
                <a:cubicBezTo>
                  <a:pt x="15115" y="2721"/>
                  <a:pt x="15115" y="2721"/>
                  <a:pt x="15063" y="2750"/>
                </a:cubicBezTo>
                <a:cubicBezTo>
                  <a:pt x="15063" y="2750"/>
                  <a:pt x="15063" y="2750"/>
                  <a:pt x="15037" y="2693"/>
                </a:cubicBezTo>
                <a:cubicBezTo>
                  <a:pt x="15037" y="2693"/>
                  <a:pt x="15037" y="2693"/>
                  <a:pt x="15107" y="2650"/>
                </a:cubicBezTo>
                <a:cubicBezTo>
                  <a:pt x="15107" y="2650"/>
                  <a:pt x="15107" y="2650"/>
                  <a:pt x="15159" y="2536"/>
                </a:cubicBezTo>
                <a:cubicBezTo>
                  <a:pt x="15150" y="2550"/>
                  <a:pt x="15159" y="2536"/>
                  <a:pt x="15185" y="2508"/>
                </a:cubicBezTo>
                <a:cubicBezTo>
                  <a:pt x="15185" y="2508"/>
                  <a:pt x="15185" y="2508"/>
                  <a:pt x="15193" y="2493"/>
                </a:cubicBezTo>
                <a:cubicBezTo>
                  <a:pt x="15193" y="2493"/>
                  <a:pt x="15193" y="2493"/>
                  <a:pt x="15202" y="2493"/>
                </a:cubicBezTo>
                <a:cubicBezTo>
                  <a:pt x="15219" y="2479"/>
                  <a:pt x="15237" y="2465"/>
                  <a:pt x="15271" y="2436"/>
                </a:cubicBezTo>
                <a:cubicBezTo>
                  <a:pt x="15271" y="2436"/>
                  <a:pt x="15271" y="2436"/>
                  <a:pt x="15237" y="2351"/>
                </a:cubicBezTo>
                <a:cubicBezTo>
                  <a:pt x="15237" y="2351"/>
                  <a:pt x="15237" y="2351"/>
                  <a:pt x="15228" y="2322"/>
                </a:cubicBezTo>
                <a:cubicBezTo>
                  <a:pt x="15228" y="2322"/>
                  <a:pt x="15228" y="2322"/>
                  <a:pt x="15176" y="2351"/>
                </a:cubicBezTo>
                <a:cubicBezTo>
                  <a:pt x="15176" y="2351"/>
                  <a:pt x="15176" y="2351"/>
                  <a:pt x="15193" y="2408"/>
                </a:cubicBezTo>
                <a:cubicBezTo>
                  <a:pt x="15176" y="2436"/>
                  <a:pt x="15124" y="2465"/>
                  <a:pt x="15124" y="2436"/>
                </a:cubicBezTo>
                <a:cubicBezTo>
                  <a:pt x="15124" y="2436"/>
                  <a:pt x="15124" y="2436"/>
                  <a:pt x="15107" y="2465"/>
                </a:cubicBezTo>
                <a:cubicBezTo>
                  <a:pt x="15107" y="2479"/>
                  <a:pt x="15107" y="2493"/>
                  <a:pt x="15107" y="2508"/>
                </a:cubicBezTo>
                <a:cubicBezTo>
                  <a:pt x="15107" y="2508"/>
                  <a:pt x="15107" y="2508"/>
                  <a:pt x="15089" y="2493"/>
                </a:cubicBezTo>
                <a:cubicBezTo>
                  <a:pt x="15089" y="2493"/>
                  <a:pt x="15089" y="2493"/>
                  <a:pt x="15003" y="2650"/>
                </a:cubicBezTo>
                <a:cubicBezTo>
                  <a:pt x="14994" y="2650"/>
                  <a:pt x="15011" y="2693"/>
                  <a:pt x="14994" y="2636"/>
                </a:cubicBezTo>
                <a:cubicBezTo>
                  <a:pt x="14994" y="2636"/>
                  <a:pt x="14994" y="2636"/>
                  <a:pt x="14994" y="2679"/>
                </a:cubicBezTo>
                <a:cubicBezTo>
                  <a:pt x="14994" y="2679"/>
                  <a:pt x="14994" y="2679"/>
                  <a:pt x="14959" y="2679"/>
                </a:cubicBezTo>
                <a:cubicBezTo>
                  <a:pt x="14959" y="2679"/>
                  <a:pt x="14959" y="2679"/>
                  <a:pt x="14908" y="2764"/>
                </a:cubicBezTo>
                <a:cubicBezTo>
                  <a:pt x="14908" y="2764"/>
                  <a:pt x="14908" y="2764"/>
                  <a:pt x="14847" y="2835"/>
                </a:cubicBezTo>
                <a:cubicBezTo>
                  <a:pt x="14847" y="2835"/>
                  <a:pt x="14847" y="2835"/>
                  <a:pt x="14769" y="2850"/>
                </a:cubicBezTo>
                <a:cubicBezTo>
                  <a:pt x="14769" y="2850"/>
                  <a:pt x="14769" y="2850"/>
                  <a:pt x="14760" y="2892"/>
                </a:cubicBezTo>
                <a:cubicBezTo>
                  <a:pt x="14760" y="2892"/>
                  <a:pt x="14760" y="2892"/>
                  <a:pt x="14708" y="2764"/>
                </a:cubicBezTo>
                <a:cubicBezTo>
                  <a:pt x="14708" y="2764"/>
                  <a:pt x="14708" y="2764"/>
                  <a:pt x="14665" y="2821"/>
                </a:cubicBezTo>
                <a:cubicBezTo>
                  <a:pt x="14665" y="2821"/>
                  <a:pt x="14665" y="2821"/>
                  <a:pt x="14656" y="2821"/>
                </a:cubicBezTo>
                <a:cubicBezTo>
                  <a:pt x="14656" y="2821"/>
                  <a:pt x="14656" y="2821"/>
                  <a:pt x="14622" y="2778"/>
                </a:cubicBezTo>
                <a:cubicBezTo>
                  <a:pt x="14674" y="2721"/>
                  <a:pt x="14674" y="2764"/>
                  <a:pt x="14665" y="2807"/>
                </a:cubicBezTo>
                <a:cubicBezTo>
                  <a:pt x="14682" y="2778"/>
                  <a:pt x="14700" y="2721"/>
                  <a:pt x="14726" y="2636"/>
                </a:cubicBezTo>
                <a:cubicBezTo>
                  <a:pt x="14726" y="2636"/>
                  <a:pt x="14726" y="2636"/>
                  <a:pt x="14804" y="2550"/>
                </a:cubicBezTo>
                <a:cubicBezTo>
                  <a:pt x="14804" y="2550"/>
                  <a:pt x="14804" y="2550"/>
                  <a:pt x="14899" y="2565"/>
                </a:cubicBezTo>
                <a:cubicBezTo>
                  <a:pt x="14899" y="2565"/>
                  <a:pt x="14899" y="2565"/>
                  <a:pt x="14959" y="2522"/>
                </a:cubicBezTo>
                <a:cubicBezTo>
                  <a:pt x="14959" y="2522"/>
                  <a:pt x="14959" y="2522"/>
                  <a:pt x="14951" y="2451"/>
                </a:cubicBezTo>
                <a:cubicBezTo>
                  <a:pt x="14951" y="2451"/>
                  <a:pt x="14951" y="2451"/>
                  <a:pt x="14994" y="2436"/>
                </a:cubicBezTo>
                <a:cubicBezTo>
                  <a:pt x="14994" y="2436"/>
                  <a:pt x="14994" y="2436"/>
                  <a:pt x="14977" y="2351"/>
                </a:cubicBezTo>
                <a:cubicBezTo>
                  <a:pt x="14977" y="2351"/>
                  <a:pt x="14977" y="2351"/>
                  <a:pt x="14985" y="2351"/>
                </a:cubicBezTo>
                <a:cubicBezTo>
                  <a:pt x="14985" y="2351"/>
                  <a:pt x="14985" y="2351"/>
                  <a:pt x="14985" y="2308"/>
                </a:cubicBezTo>
                <a:cubicBezTo>
                  <a:pt x="14985" y="2308"/>
                  <a:pt x="14985" y="2308"/>
                  <a:pt x="15011" y="2351"/>
                </a:cubicBezTo>
                <a:cubicBezTo>
                  <a:pt x="15011" y="2351"/>
                  <a:pt x="15011" y="2351"/>
                  <a:pt x="15029" y="2351"/>
                </a:cubicBezTo>
                <a:cubicBezTo>
                  <a:pt x="15029" y="2351"/>
                  <a:pt x="15029" y="2351"/>
                  <a:pt x="15037" y="2308"/>
                </a:cubicBezTo>
                <a:cubicBezTo>
                  <a:pt x="15037" y="2308"/>
                  <a:pt x="15037" y="2308"/>
                  <a:pt x="15003" y="2237"/>
                </a:cubicBezTo>
                <a:cubicBezTo>
                  <a:pt x="15003" y="2237"/>
                  <a:pt x="15003" y="2237"/>
                  <a:pt x="14985" y="2223"/>
                </a:cubicBezTo>
                <a:cubicBezTo>
                  <a:pt x="14985" y="2223"/>
                  <a:pt x="14985" y="2223"/>
                  <a:pt x="15063" y="2080"/>
                </a:cubicBezTo>
                <a:cubicBezTo>
                  <a:pt x="15063" y="2080"/>
                  <a:pt x="15063" y="2080"/>
                  <a:pt x="15029" y="2066"/>
                </a:cubicBezTo>
                <a:cubicBezTo>
                  <a:pt x="15029" y="2066"/>
                  <a:pt x="15029" y="2066"/>
                  <a:pt x="14977" y="2137"/>
                </a:cubicBezTo>
                <a:cubicBezTo>
                  <a:pt x="14977" y="2137"/>
                  <a:pt x="14977" y="2137"/>
                  <a:pt x="14977" y="2123"/>
                </a:cubicBezTo>
                <a:cubicBezTo>
                  <a:pt x="14977" y="2123"/>
                  <a:pt x="14977" y="2123"/>
                  <a:pt x="14933" y="2137"/>
                </a:cubicBezTo>
                <a:cubicBezTo>
                  <a:pt x="14933" y="2137"/>
                  <a:pt x="14933" y="2137"/>
                  <a:pt x="14804" y="2351"/>
                </a:cubicBezTo>
                <a:cubicBezTo>
                  <a:pt x="14804" y="2351"/>
                  <a:pt x="14804" y="2351"/>
                  <a:pt x="14743" y="2379"/>
                </a:cubicBezTo>
                <a:cubicBezTo>
                  <a:pt x="14743" y="2379"/>
                  <a:pt x="14743" y="2379"/>
                  <a:pt x="14726" y="2451"/>
                </a:cubicBezTo>
                <a:cubicBezTo>
                  <a:pt x="14726" y="2451"/>
                  <a:pt x="14726" y="2451"/>
                  <a:pt x="14682" y="2536"/>
                </a:cubicBezTo>
                <a:cubicBezTo>
                  <a:pt x="14682" y="2536"/>
                  <a:pt x="14682" y="2536"/>
                  <a:pt x="14648" y="2565"/>
                </a:cubicBezTo>
                <a:cubicBezTo>
                  <a:pt x="14648" y="2565"/>
                  <a:pt x="14648" y="2565"/>
                  <a:pt x="14613" y="2664"/>
                </a:cubicBezTo>
                <a:cubicBezTo>
                  <a:pt x="14613" y="2664"/>
                  <a:pt x="14613" y="2664"/>
                  <a:pt x="14579" y="2636"/>
                </a:cubicBezTo>
                <a:cubicBezTo>
                  <a:pt x="14579" y="2636"/>
                  <a:pt x="14579" y="2636"/>
                  <a:pt x="14561" y="2636"/>
                </a:cubicBezTo>
                <a:cubicBezTo>
                  <a:pt x="14561" y="2636"/>
                  <a:pt x="14561" y="2636"/>
                  <a:pt x="14579" y="2707"/>
                </a:cubicBezTo>
                <a:cubicBezTo>
                  <a:pt x="14579" y="2707"/>
                  <a:pt x="14579" y="2707"/>
                  <a:pt x="14544" y="2721"/>
                </a:cubicBezTo>
                <a:cubicBezTo>
                  <a:pt x="14544" y="2721"/>
                  <a:pt x="14544" y="2721"/>
                  <a:pt x="14544" y="2736"/>
                </a:cubicBezTo>
                <a:cubicBezTo>
                  <a:pt x="14518" y="2707"/>
                  <a:pt x="14579" y="2835"/>
                  <a:pt x="14509" y="2736"/>
                </a:cubicBezTo>
                <a:cubicBezTo>
                  <a:pt x="14509" y="2736"/>
                  <a:pt x="14509" y="2736"/>
                  <a:pt x="14475" y="2793"/>
                </a:cubicBezTo>
                <a:cubicBezTo>
                  <a:pt x="14475" y="2807"/>
                  <a:pt x="14475" y="2821"/>
                  <a:pt x="14457" y="2778"/>
                </a:cubicBezTo>
                <a:cubicBezTo>
                  <a:pt x="14457" y="2778"/>
                  <a:pt x="14457" y="2778"/>
                  <a:pt x="14457" y="2921"/>
                </a:cubicBezTo>
                <a:cubicBezTo>
                  <a:pt x="14457" y="2921"/>
                  <a:pt x="14457" y="2921"/>
                  <a:pt x="14353" y="2992"/>
                </a:cubicBezTo>
                <a:cubicBezTo>
                  <a:pt x="14353" y="2992"/>
                  <a:pt x="14353" y="2992"/>
                  <a:pt x="14353" y="3021"/>
                </a:cubicBezTo>
                <a:cubicBezTo>
                  <a:pt x="14327" y="3035"/>
                  <a:pt x="14267" y="3063"/>
                  <a:pt x="14232" y="3106"/>
                </a:cubicBezTo>
                <a:cubicBezTo>
                  <a:pt x="14232" y="3106"/>
                  <a:pt x="14232" y="3106"/>
                  <a:pt x="14224" y="3192"/>
                </a:cubicBezTo>
                <a:cubicBezTo>
                  <a:pt x="14224" y="3192"/>
                  <a:pt x="14224" y="3192"/>
                  <a:pt x="14198" y="3206"/>
                </a:cubicBezTo>
                <a:cubicBezTo>
                  <a:pt x="14198" y="3206"/>
                  <a:pt x="14198" y="3206"/>
                  <a:pt x="14180" y="3263"/>
                </a:cubicBezTo>
                <a:cubicBezTo>
                  <a:pt x="14180" y="3263"/>
                  <a:pt x="14180" y="3263"/>
                  <a:pt x="14137" y="3306"/>
                </a:cubicBezTo>
                <a:cubicBezTo>
                  <a:pt x="14137" y="3306"/>
                  <a:pt x="14137" y="3306"/>
                  <a:pt x="14120" y="3291"/>
                </a:cubicBezTo>
                <a:cubicBezTo>
                  <a:pt x="14120" y="3291"/>
                  <a:pt x="14120" y="3291"/>
                  <a:pt x="14094" y="3377"/>
                </a:cubicBezTo>
                <a:cubicBezTo>
                  <a:pt x="14094" y="3377"/>
                  <a:pt x="14094" y="3377"/>
                  <a:pt x="14068" y="3377"/>
                </a:cubicBezTo>
                <a:cubicBezTo>
                  <a:pt x="14068" y="3377"/>
                  <a:pt x="14068" y="3377"/>
                  <a:pt x="14068" y="3434"/>
                </a:cubicBezTo>
                <a:cubicBezTo>
                  <a:pt x="14068" y="3434"/>
                  <a:pt x="14068" y="3434"/>
                  <a:pt x="13825" y="3790"/>
                </a:cubicBezTo>
                <a:cubicBezTo>
                  <a:pt x="13869" y="3761"/>
                  <a:pt x="13834" y="3776"/>
                  <a:pt x="13817" y="3875"/>
                </a:cubicBezTo>
                <a:cubicBezTo>
                  <a:pt x="13817" y="3875"/>
                  <a:pt x="13817" y="3875"/>
                  <a:pt x="13860" y="3861"/>
                </a:cubicBezTo>
                <a:cubicBezTo>
                  <a:pt x="13860" y="3861"/>
                  <a:pt x="13860" y="3861"/>
                  <a:pt x="13843" y="3918"/>
                </a:cubicBezTo>
                <a:cubicBezTo>
                  <a:pt x="13843" y="3918"/>
                  <a:pt x="13843" y="3918"/>
                  <a:pt x="13721" y="4118"/>
                </a:cubicBezTo>
                <a:cubicBezTo>
                  <a:pt x="13721" y="4118"/>
                  <a:pt x="13721" y="4118"/>
                  <a:pt x="13687" y="4132"/>
                </a:cubicBezTo>
                <a:cubicBezTo>
                  <a:pt x="13687" y="4132"/>
                  <a:pt x="13687" y="4132"/>
                  <a:pt x="13696" y="4032"/>
                </a:cubicBezTo>
                <a:cubicBezTo>
                  <a:pt x="13696" y="4032"/>
                  <a:pt x="13696" y="4032"/>
                  <a:pt x="13609" y="4103"/>
                </a:cubicBezTo>
                <a:cubicBezTo>
                  <a:pt x="13609" y="4103"/>
                  <a:pt x="13609" y="4103"/>
                  <a:pt x="13609" y="4132"/>
                </a:cubicBezTo>
                <a:cubicBezTo>
                  <a:pt x="13609" y="4132"/>
                  <a:pt x="13609" y="4132"/>
                  <a:pt x="13583" y="4146"/>
                </a:cubicBezTo>
                <a:cubicBezTo>
                  <a:pt x="13583" y="4146"/>
                  <a:pt x="13592" y="4132"/>
                  <a:pt x="13574" y="4146"/>
                </a:cubicBezTo>
                <a:cubicBezTo>
                  <a:pt x="13574" y="4146"/>
                  <a:pt x="13574" y="4146"/>
                  <a:pt x="13566" y="4146"/>
                </a:cubicBezTo>
                <a:cubicBezTo>
                  <a:pt x="13557" y="4160"/>
                  <a:pt x="13548" y="4160"/>
                  <a:pt x="13540" y="4160"/>
                </a:cubicBezTo>
                <a:cubicBezTo>
                  <a:pt x="13540" y="4160"/>
                  <a:pt x="13540" y="4160"/>
                  <a:pt x="13557" y="4203"/>
                </a:cubicBezTo>
                <a:cubicBezTo>
                  <a:pt x="13557" y="4203"/>
                  <a:pt x="13557" y="4203"/>
                  <a:pt x="13514" y="4274"/>
                </a:cubicBezTo>
                <a:cubicBezTo>
                  <a:pt x="13514" y="4274"/>
                  <a:pt x="13514" y="4274"/>
                  <a:pt x="13514" y="4317"/>
                </a:cubicBezTo>
                <a:cubicBezTo>
                  <a:pt x="13514" y="4317"/>
                  <a:pt x="13514" y="4317"/>
                  <a:pt x="13470" y="4317"/>
                </a:cubicBezTo>
                <a:cubicBezTo>
                  <a:pt x="13470" y="4317"/>
                  <a:pt x="13470" y="4317"/>
                  <a:pt x="13436" y="4417"/>
                </a:cubicBezTo>
                <a:cubicBezTo>
                  <a:pt x="13436" y="4417"/>
                  <a:pt x="13436" y="4417"/>
                  <a:pt x="13479" y="4460"/>
                </a:cubicBezTo>
                <a:cubicBezTo>
                  <a:pt x="13479" y="4460"/>
                  <a:pt x="13479" y="4460"/>
                  <a:pt x="13488" y="4445"/>
                </a:cubicBezTo>
                <a:cubicBezTo>
                  <a:pt x="13488" y="4445"/>
                  <a:pt x="13488" y="4445"/>
                  <a:pt x="13479" y="4531"/>
                </a:cubicBezTo>
                <a:cubicBezTo>
                  <a:pt x="13479" y="4531"/>
                  <a:pt x="13479" y="4531"/>
                  <a:pt x="13462" y="4545"/>
                </a:cubicBezTo>
                <a:cubicBezTo>
                  <a:pt x="13462" y="4545"/>
                  <a:pt x="13462" y="4545"/>
                  <a:pt x="13367" y="4531"/>
                </a:cubicBezTo>
                <a:cubicBezTo>
                  <a:pt x="13367" y="4531"/>
                  <a:pt x="13367" y="4531"/>
                  <a:pt x="13306" y="4588"/>
                </a:cubicBezTo>
                <a:cubicBezTo>
                  <a:pt x="13306" y="4588"/>
                  <a:pt x="13306" y="4588"/>
                  <a:pt x="13297" y="4602"/>
                </a:cubicBezTo>
                <a:cubicBezTo>
                  <a:pt x="13297" y="4602"/>
                  <a:pt x="13297" y="4602"/>
                  <a:pt x="13367" y="4616"/>
                </a:cubicBezTo>
                <a:cubicBezTo>
                  <a:pt x="13392" y="4645"/>
                  <a:pt x="13444" y="4531"/>
                  <a:pt x="13488" y="4673"/>
                </a:cubicBezTo>
                <a:cubicBezTo>
                  <a:pt x="13488" y="4673"/>
                  <a:pt x="13488" y="4673"/>
                  <a:pt x="13522" y="4631"/>
                </a:cubicBezTo>
                <a:cubicBezTo>
                  <a:pt x="13531" y="4631"/>
                  <a:pt x="13557" y="4659"/>
                  <a:pt x="13566" y="4602"/>
                </a:cubicBezTo>
                <a:cubicBezTo>
                  <a:pt x="13566" y="4602"/>
                  <a:pt x="13566" y="4602"/>
                  <a:pt x="13557" y="4559"/>
                </a:cubicBezTo>
                <a:cubicBezTo>
                  <a:pt x="13557" y="4559"/>
                  <a:pt x="13557" y="4559"/>
                  <a:pt x="13687" y="4431"/>
                </a:cubicBezTo>
                <a:cubicBezTo>
                  <a:pt x="13687" y="4431"/>
                  <a:pt x="13687" y="4431"/>
                  <a:pt x="13687" y="4374"/>
                </a:cubicBezTo>
                <a:cubicBezTo>
                  <a:pt x="13687" y="4374"/>
                  <a:pt x="13687" y="4374"/>
                  <a:pt x="13799" y="4303"/>
                </a:cubicBezTo>
                <a:cubicBezTo>
                  <a:pt x="13799" y="4303"/>
                  <a:pt x="13799" y="4303"/>
                  <a:pt x="13825" y="4260"/>
                </a:cubicBezTo>
                <a:cubicBezTo>
                  <a:pt x="13825" y="4260"/>
                  <a:pt x="13825" y="4260"/>
                  <a:pt x="13825" y="4246"/>
                </a:cubicBezTo>
                <a:cubicBezTo>
                  <a:pt x="13825" y="4246"/>
                  <a:pt x="13825" y="4246"/>
                  <a:pt x="13808" y="4217"/>
                </a:cubicBezTo>
                <a:cubicBezTo>
                  <a:pt x="13808" y="4217"/>
                  <a:pt x="13808" y="4217"/>
                  <a:pt x="13782" y="4246"/>
                </a:cubicBezTo>
                <a:cubicBezTo>
                  <a:pt x="13782" y="4246"/>
                  <a:pt x="13782" y="4246"/>
                  <a:pt x="13791" y="4189"/>
                </a:cubicBezTo>
                <a:cubicBezTo>
                  <a:pt x="13791" y="4189"/>
                  <a:pt x="13791" y="4189"/>
                  <a:pt x="13843" y="4217"/>
                </a:cubicBezTo>
                <a:cubicBezTo>
                  <a:pt x="13843" y="4217"/>
                  <a:pt x="13843" y="4217"/>
                  <a:pt x="13938" y="4075"/>
                </a:cubicBezTo>
                <a:cubicBezTo>
                  <a:pt x="13938" y="4075"/>
                  <a:pt x="13938" y="4075"/>
                  <a:pt x="13981" y="4018"/>
                </a:cubicBezTo>
                <a:cubicBezTo>
                  <a:pt x="13981" y="4046"/>
                  <a:pt x="13990" y="4061"/>
                  <a:pt x="13999" y="4061"/>
                </a:cubicBezTo>
                <a:cubicBezTo>
                  <a:pt x="13990" y="4075"/>
                  <a:pt x="13981" y="4089"/>
                  <a:pt x="14024" y="4132"/>
                </a:cubicBezTo>
                <a:cubicBezTo>
                  <a:pt x="14024" y="4132"/>
                  <a:pt x="14024" y="4132"/>
                  <a:pt x="13990" y="4175"/>
                </a:cubicBezTo>
                <a:cubicBezTo>
                  <a:pt x="13990" y="4175"/>
                  <a:pt x="13990" y="4175"/>
                  <a:pt x="13973" y="4203"/>
                </a:cubicBezTo>
                <a:cubicBezTo>
                  <a:pt x="13973" y="4203"/>
                  <a:pt x="13973" y="4203"/>
                  <a:pt x="13973" y="4217"/>
                </a:cubicBezTo>
                <a:cubicBezTo>
                  <a:pt x="13973" y="4217"/>
                  <a:pt x="13973" y="4217"/>
                  <a:pt x="14007" y="4217"/>
                </a:cubicBezTo>
                <a:cubicBezTo>
                  <a:pt x="14007" y="4217"/>
                  <a:pt x="14007" y="4217"/>
                  <a:pt x="14042" y="4160"/>
                </a:cubicBezTo>
                <a:cubicBezTo>
                  <a:pt x="14042" y="4175"/>
                  <a:pt x="14050" y="4160"/>
                  <a:pt x="14085" y="4118"/>
                </a:cubicBezTo>
                <a:cubicBezTo>
                  <a:pt x="14085" y="4118"/>
                  <a:pt x="14085" y="4118"/>
                  <a:pt x="13964" y="4331"/>
                </a:cubicBezTo>
                <a:cubicBezTo>
                  <a:pt x="13964" y="4331"/>
                  <a:pt x="13964" y="4331"/>
                  <a:pt x="13912" y="4303"/>
                </a:cubicBezTo>
                <a:cubicBezTo>
                  <a:pt x="13912" y="4303"/>
                  <a:pt x="13912" y="4303"/>
                  <a:pt x="13860" y="4346"/>
                </a:cubicBezTo>
                <a:lnTo>
                  <a:pt x="13877" y="4346"/>
                </a:lnTo>
                <a:cubicBezTo>
                  <a:pt x="13877" y="4346"/>
                  <a:pt x="13877" y="4346"/>
                  <a:pt x="13817" y="4445"/>
                </a:cubicBezTo>
                <a:cubicBezTo>
                  <a:pt x="13817" y="4445"/>
                  <a:pt x="13817" y="4445"/>
                  <a:pt x="13843" y="4488"/>
                </a:cubicBezTo>
                <a:cubicBezTo>
                  <a:pt x="13843" y="4488"/>
                  <a:pt x="13843" y="4488"/>
                  <a:pt x="13895" y="4431"/>
                </a:cubicBezTo>
                <a:cubicBezTo>
                  <a:pt x="13895" y="4431"/>
                  <a:pt x="13895" y="4431"/>
                  <a:pt x="13877" y="4488"/>
                </a:cubicBezTo>
                <a:cubicBezTo>
                  <a:pt x="13877" y="4488"/>
                  <a:pt x="13877" y="4488"/>
                  <a:pt x="13817" y="4545"/>
                </a:cubicBezTo>
                <a:cubicBezTo>
                  <a:pt x="13817" y="4545"/>
                  <a:pt x="13817" y="4545"/>
                  <a:pt x="13791" y="4631"/>
                </a:cubicBezTo>
                <a:cubicBezTo>
                  <a:pt x="13791" y="4631"/>
                  <a:pt x="13791" y="4631"/>
                  <a:pt x="13843" y="4602"/>
                </a:cubicBezTo>
                <a:cubicBezTo>
                  <a:pt x="13843" y="4602"/>
                  <a:pt x="13843" y="4602"/>
                  <a:pt x="13869" y="4574"/>
                </a:cubicBezTo>
                <a:cubicBezTo>
                  <a:pt x="13869" y="4574"/>
                  <a:pt x="13869" y="4574"/>
                  <a:pt x="13903" y="4545"/>
                </a:cubicBezTo>
                <a:cubicBezTo>
                  <a:pt x="13903" y="4545"/>
                  <a:pt x="13903" y="4545"/>
                  <a:pt x="13912" y="4545"/>
                </a:cubicBezTo>
                <a:cubicBezTo>
                  <a:pt x="13912" y="4574"/>
                  <a:pt x="13886" y="4531"/>
                  <a:pt x="13895" y="4574"/>
                </a:cubicBezTo>
                <a:cubicBezTo>
                  <a:pt x="13895" y="4574"/>
                  <a:pt x="13895" y="4574"/>
                  <a:pt x="14016" y="4531"/>
                </a:cubicBezTo>
                <a:cubicBezTo>
                  <a:pt x="14016" y="4531"/>
                  <a:pt x="14016" y="4531"/>
                  <a:pt x="14102" y="4488"/>
                </a:cubicBezTo>
                <a:cubicBezTo>
                  <a:pt x="14102" y="4488"/>
                  <a:pt x="14102" y="4488"/>
                  <a:pt x="14094" y="4374"/>
                </a:cubicBezTo>
                <a:cubicBezTo>
                  <a:pt x="14094" y="4374"/>
                  <a:pt x="14094" y="4374"/>
                  <a:pt x="14128" y="4360"/>
                </a:cubicBezTo>
                <a:cubicBezTo>
                  <a:pt x="14128" y="4360"/>
                  <a:pt x="14128" y="4360"/>
                  <a:pt x="14163" y="4388"/>
                </a:cubicBezTo>
                <a:cubicBezTo>
                  <a:pt x="14163" y="4388"/>
                  <a:pt x="14163" y="4388"/>
                  <a:pt x="14198" y="4374"/>
                </a:cubicBezTo>
                <a:cubicBezTo>
                  <a:pt x="14198" y="4374"/>
                  <a:pt x="14198" y="4374"/>
                  <a:pt x="14206" y="4331"/>
                </a:cubicBezTo>
                <a:cubicBezTo>
                  <a:pt x="14206" y="4331"/>
                  <a:pt x="14206" y="4331"/>
                  <a:pt x="14293" y="4274"/>
                </a:cubicBezTo>
                <a:cubicBezTo>
                  <a:pt x="14293" y="4274"/>
                  <a:pt x="14293" y="4274"/>
                  <a:pt x="14284" y="4246"/>
                </a:cubicBezTo>
                <a:cubicBezTo>
                  <a:pt x="14284" y="4246"/>
                  <a:pt x="14284" y="4246"/>
                  <a:pt x="14353" y="4175"/>
                </a:cubicBezTo>
                <a:cubicBezTo>
                  <a:pt x="14353" y="4175"/>
                  <a:pt x="14353" y="4175"/>
                  <a:pt x="14353" y="4132"/>
                </a:cubicBezTo>
                <a:cubicBezTo>
                  <a:pt x="14353" y="4132"/>
                  <a:pt x="14353" y="4132"/>
                  <a:pt x="14405" y="4089"/>
                </a:cubicBezTo>
                <a:cubicBezTo>
                  <a:pt x="14405" y="4089"/>
                  <a:pt x="14405" y="4089"/>
                  <a:pt x="14483" y="3961"/>
                </a:cubicBezTo>
                <a:cubicBezTo>
                  <a:pt x="14492" y="3947"/>
                  <a:pt x="14501" y="3961"/>
                  <a:pt x="14509" y="3918"/>
                </a:cubicBezTo>
                <a:cubicBezTo>
                  <a:pt x="14509" y="3918"/>
                  <a:pt x="14509" y="3918"/>
                  <a:pt x="14518" y="3989"/>
                </a:cubicBezTo>
                <a:cubicBezTo>
                  <a:pt x="14518" y="3989"/>
                  <a:pt x="14518" y="3989"/>
                  <a:pt x="14553" y="4018"/>
                </a:cubicBezTo>
                <a:cubicBezTo>
                  <a:pt x="14553" y="4018"/>
                  <a:pt x="14553" y="4018"/>
                  <a:pt x="14544" y="4061"/>
                </a:cubicBezTo>
                <a:cubicBezTo>
                  <a:pt x="14544" y="4061"/>
                  <a:pt x="14544" y="4061"/>
                  <a:pt x="14579" y="4075"/>
                </a:cubicBezTo>
                <a:cubicBezTo>
                  <a:pt x="14596" y="4032"/>
                  <a:pt x="14639" y="4118"/>
                  <a:pt x="14622" y="4004"/>
                </a:cubicBezTo>
                <a:cubicBezTo>
                  <a:pt x="14622" y="4004"/>
                  <a:pt x="14622" y="4004"/>
                  <a:pt x="14613" y="3918"/>
                </a:cubicBezTo>
                <a:cubicBezTo>
                  <a:pt x="14613" y="3918"/>
                  <a:pt x="14613" y="3918"/>
                  <a:pt x="14613" y="3904"/>
                </a:cubicBezTo>
                <a:cubicBezTo>
                  <a:pt x="14613" y="3904"/>
                  <a:pt x="14613" y="3904"/>
                  <a:pt x="14648" y="3875"/>
                </a:cubicBezTo>
                <a:cubicBezTo>
                  <a:pt x="14648" y="3875"/>
                  <a:pt x="14648" y="3875"/>
                  <a:pt x="14648" y="3890"/>
                </a:cubicBezTo>
                <a:cubicBezTo>
                  <a:pt x="14648" y="3890"/>
                  <a:pt x="14648" y="3890"/>
                  <a:pt x="14665" y="3918"/>
                </a:cubicBezTo>
                <a:cubicBezTo>
                  <a:pt x="14665" y="3918"/>
                  <a:pt x="14665" y="3918"/>
                  <a:pt x="14734" y="3861"/>
                </a:cubicBezTo>
                <a:cubicBezTo>
                  <a:pt x="14734" y="3861"/>
                  <a:pt x="14734" y="3861"/>
                  <a:pt x="14734" y="3918"/>
                </a:cubicBezTo>
                <a:cubicBezTo>
                  <a:pt x="14734" y="3918"/>
                  <a:pt x="14734" y="3918"/>
                  <a:pt x="14743" y="3932"/>
                </a:cubicBezTo>
                <a:cubicBezTo>
                  <a:pt x="14743" y="3932"/>
                  <a:pt x="14743" y="3932"/>
                  <a:pt x="14769" y="3890"/>
                </a:cubicBezTo>
                <a:cubicBezTo>
                  <a:pt x="14769" y="3890"/>
                  <a:pt x="14769" y="3890"/>
                  <a:pt x="14743" y="3818"/>
                </a:cubicBezTo>
                <a:cubicBezTo>
                  <a:pt x="14743" y="3818"/>
                  <a:pt x="14743" y="3818"/>
                  <a:pt x="14743" y="3776"/>
                </a:cubicBezTo>
                <a:cubicBezTo>
                  <a:pt x="14743" y="3776"/>
                  <a:pt x="14743" y="3776"/>
                  <a:pt x="14804" y="3747"/>
                </a:cubicBezTo>
                <a:cubicBezTo>
                  <a:pt x="14804" y="3747"/>
                  <a:pt x="14804" y="3747"/>
                  <a:pt x="14804" y="3676"/>
                </a:cubicBezTo>
                <a:cubicBezTo>
                  <a:pt x="14812" y="3704"/>
                  <a:pt x="14830" y="3704"/>
                  <a:pt x="14856" y="3662"/>
                </a:cubicBezTo>
                <a:cubicBezTo>
                  <a:pt x="14856" y="3662"/>
                  <a:pt x="14856" y="3662"/>
                  <a:pt x="14830" y="3633"/>
                </a:cubicBezTo>
                <a:cubicBezTo>
                  <a:pt x="14830" y="3633"/>
                  <a:pt x="14830" y="3633"/>
                  <a:pt x="14873" y="3562"/>
                </a:cubicBezTo>
                <a:cubicBezTo>
                  <a:pt x="14873" y="3576"/>
                  <a:pt x="14873" y="3576"/>
                  <a:pt x="14873" y="3576"/>
                </a:cubicBezTo>
                <a:cubicBezTo>
                  <a:pt x="14882" y="3576"/>
                  <a:pt x="14882" y="3576"/>
                  <a:pt x="14890" y="3576"/>
                </a:cubicBezTo>
                <a:cubicBezTo>
                  <a:pt x="14890" y="3576"/>
                  <a:pt x="14890" y="3576"/>
                  <a:pt x="14892" y="3567"/>
                </a:cubicBezTo>
                <a:lnTo>
                  <a:pt x="14900" y="3534"/>
                </a:lnTo>
                <a:lnTo>
                  <a:pt x="14910" y="3537"/>
                </a:lnTo>
                <a:cubicBezTo>
                  <a:pt x="14921" y="3541"/>
                  <a:pt x="14942" y="3548"/>
                  <a:pt x="14985" y="3562"/>
                </a:cubicBezTo>
                <a:cubicBezTo>
                  <a:pt x="14985" y="3562"/>
                  <a:pt x="14985" y="3562"/>
                  <a:pt x="15003" y="3562"/>
                </a:cubicBezTo>
                <a:cubicBezTo>
                  <a:pt x="15003" y="3562"/>
                  <a:pt x="15003" y="3562"/>
                  <a:pt x="14977" y="3519"/>
                </a:cubicBezTo>
                <a:cubicBezTo>
                  <a:pt x="14977" y="3519"/>
                  <a:pt x="14977" y="3519"/>
                  <a:pt x="14933" y="3519"/>
                </a:cubicBezTo>
                <a:cubicBezTo>
                  <a:pt x="14933" y="3519"/>
                  <a:pt x="14933" y="3519"/>
                  <a:pt x="14968" y="3405"/>
                </a:cubicBezTo>
                <a:cubicBezTo>
                  <a:pt x="14985" y="3448"/>
                  <a:pt x="14968" y="3420"/>
                  <a:pt x="15037" y="3348"/>
                </a:cubicBezTo>
                <a:cubicBezTo>
                  <a:pt x="15037" y="3348"/>
                  <a:pt x="15037" y="3348"/>
                  <a:pt x="15037" y="3320"/>
                </a:cubicBezTo>
                <a:cubicBezTo>
                  <a:pt x="15037" y="3320"/>
                  <a:pt x="15037" y="3320"/>
                  <a:pt x="15063" y="3263"/>
                </a:cubicBezTo>
                <a:cubicBezTo>
                  <a:pt x="15063" y="3263"/>
                  <a:pt x="15063" y="3263"/>
                  <a:pt x="15089" y="3291"/>
                </a:cubicBezTo>
                <a:cubicBezTo>
                  <a:pt x="15089" y="3291"/>
                  <a:pt x="15089" y="3291"/>
                  <a:pt x="15115" y="3206"/>
                </a:cubicBezTo>
                <a:cubicBezTo>
                  <a:pt x="15124" y="3220"/>
                  <a:pt x="15141" y="3206"/>
                  <a:pt x="15150" y="3177"/>
                </a:cubicBezTo>
                <a:cubicBezTo>
                  <a:pt x="15150" y="3177"/>
                  <a:pt x="15150" y="3177"/>
                  <a:pt x="15159" y="3078"/>
                </a:cubicBezTo>
                <a:cubicBezTo>
                  <a:pt x="15159" y="3078"/>
                  <a:pt x="15159" y="3078"/>
                  <a:pt x="15193" y="3035"/>
                </a:cubicBezTo>
                <a:cubicBezTo>
                  <a:pt x="15193" y="3035"/>
                  <a:pt x="15193" y="3035"/>
                  <a:pt x="15228" y="3120"/>
                </a:cubicBezTo>
                <a:cubicBezTo>
                  <a:pt x="15228" y="3120"/>
                  <a:pt x="15228" y="3120"/>
                  <a:pt x="15237" y="3120"/>
                </a:cubicBezTo>
                <a:cubicBezTo>
                  <a:pt x="15237" y="3106"/>
                  <a:pt x="15245" y="3092"/>
                  <a:pt x="15262" y="3063"/>
                </a:cubicBezTo>
                <a:cubicBezTo>
                  <a:pt x="15262" y="3063"/>
                  <a:pt x="15262" y="3063"/>
                  <a:pt x="15237" y="3021"/>
                </a:cubicBezTo>
                <a:cubicBezTo>
                  <a:pt x="15237" y="3021"/>
                  <a:pt x="15237" y="3021"/>
                  <a:pt x="15262" y="2992"/>
                </a:cubicBezTo>
                <a:cubicBezTo>
                  <a:pt x="15262" y="2992"/>
                  <a:pt x="15262" y="2992"/>
                  <a:pt x="15254" y="2949"/>
                </a:cubicBezTo>
                <a:cubicBezTo>
                  <a:pt x="15254" y="2949"/>
                  <a:pt x="15254" y="2949"/>
                  <a:pt x="15288" y="2949"/>
                </a:cubicBezTo>
                <a:cubicBezTo>
                  <a:pt x="15288" y="2949"/>
                  <a:pt x="15288" y="2949"/>
                  <a:pt x="15306" y="2921"/>
                </a:cubicBezTo>
                <a:cubicBezTo>
                  <a:pt x="15306" y="2921"/>
                  <a:pt x="15306" y="2921"/>
                  <a:pt x="15288" y="2878"/>
                </a:cubicBezTo>
                <a:cubicBezTo>
                  <a:pt x="15288" y="2878"/>
                  <a:pt x="15288" y="2878"/>
                  <a:pt x="15340" y="2778"/>
                </a:cubicBezTo>
                <a:cubicBezTo>
                  <a:pt x="15340" y="2778"/>
                  <a:pt x="15340" y="2778"/>
                  <a:pt x="15392" y="2764"/>
                </a:cubicBezTo>
                <a:cubicBezTo>
                  <a:pt x="15392" y="2764"/>
                  <a:pt x="15392" y="2764"/>
                  <a:pt x="15418" y="2707"/>
                </a:cubicBezTo>
                <a:cubicBezTo>
                  <a:pt x="15418" y="2707"/>
                  <a:pt x="15418" y="2707"/>
                  <a:pt x="15384" y="2679"/>
                </a:cubicBezTo>
                <a:cubicBezTo>
                  <a:pt x="15384" y="2679"/>
                  <a:pt x="15384" y="2679"/>
                  <a:pt x="15366" y="2721"/>
                </a:cubicBezTo>
                <a:cubicBezTo>
                  <a:pt x="15366" y="2721"/>
                  <a:pt x="15366" y="2721"/>
                  <a:pt x="15384" y="2664"/>
                </a:cubicBezTo>
                <a:cubicBezTo>
                  <a:pt x="15384" y="2664"/>
                  <a:pt x="15384" y="2664"/>
                  <a:pt x="15340" y="2650"/>
                </a:cubicBezTo>
                <a:cubicBezTo>
                  <a:pt x="15340" y="2650"/>
                  <a:pt x="15340" y="2650"/>
                  <a:pt x="15384" y="2636"/>
                </a:cubicBezTo>
                <a:cubicBezTo>
                  <a:pt x="15384" y="2636"/>
                  <a:pt x="15384" y="2636"/>
                  <a:pt x="15401" y="2636"/>
                </a:cubicBezTo>
                <a:cubicBezTo>
                  <a:pt x="15401" y="2664"/>
                  <a:pt x="15444" y="2636"/>
                  <a:pt x="15427" y="2664"/>
                </a:cubicBezTo>
                <a:cubicBezTo>
                  <a:pt x="15427" y="2664"/>
                  <a:pt x="15427" y="2664"/>
                  <a:pt x="15470" y="2593"/>
                </a:cubicBezTo>
                <a:cubicBezTo>
                  <a:pt x="15470" y="2593"/>
                  <a:pt x="15470" y="2593"/>
                  <a:pt x="15514" y="2636"/>
                </a:cubicBezTo>
                <a:cubicBezTo>
                  <a:pt x="15514" y="2636"/>
                  <a:pt x="15514" y="2636"/>
                  <a:pt x="15548" y="2593"/>
                </a:cubicBezTo>
                <a:cubicBezTo>
                  <a:pt x="15548" y="2593"/>
                  <a:pt x="15548" y="2593"/>
                  <a:pt x="15496" y="2565"/>
                </a:cubicBezTo>
                <a:cubicBezTo>
                  <a:pt x="15496" y="2565"/>
                  <a:pt x="15496" y="2565"/>
                  <a:pt x="15496" y="2536"/>
                </a:cubicBezTo>
                <a:cubicBezTo>
                  <a:pt x="15496" y="2536"/>
                  <a:pt x="15496" y="2536"/>
                  <a:pt x="15462" y="2550"/>
                </a:cubicBezTo>
                <a:cubicBezTo>
                  <a:pt x="15462" y="2550"/>
                  <a:pt x="15462" y="2550"/>
                  <a:pt x="15488" y="2493"/>
                </a:cubicBezTo>
                <a:cubicBezTo>
                  <a:pt x="15488" y="2493"/>
                  <a:pt x="15488" y="2493"/>
                  <a:pt x="15514" y="2508"/>
                </a:cubicBezTo>
                <a:cubicBezTo>
                  <a:pt x="15514" y="2508"/>
                  <a:pt x="15514" y="2508"/>
                  <a:pt x="15557" y="2451"/>
                </a:cubicBezTo>
                <a:cubicBezTo>
                  <a:pt x="15557" y="2451"/>
                  <a:pt x="15557" y="2451"/>
                  <a:pt x="15557" y="2422"/>
                </a:cubicBezTo>
                <a:cubicBezTo>
                  <a:pt x="15557" y="2422"/>
                  <a:pt x="15557" y="2422"/>
                  <a:pt x="15522" y="2436"/>
                </a:cubicBezTo>
                <a:cubicBezTo>
                  <a:pt x="15522" y="2436"/>
                  <a:pt x="15522" y="2436"/>
                  <a:pt x="15540" y="2365"/>
                </a:cubicBezTo>
                <a:cubicBezTo>
                  <a:pt x="15540" y="2365"/>
                  <a:pt x="15540" y="2365"/>
                  <a:pt x="15678" y="2109"/>
                </a:cubicBezTo>
                <a:cubicBezTo>
                  <a:pt x="15678" y="2109"/>
                  <a:pt x="15678" y="2109"/>
                  <a:pt x="15739" y="2066"/>
                </a:cubicBezTo>
                <a:cubicBezTo>
                  <a:pt x="15739" y="2066"/>
                  <a:pt x="15739" y="2066"/>
                  <a:pt x="15791" y="1952"/>
                </a:cubicBezTo>
                <a:cubicBezTo>
                  <a:pt x="15817" y="1995"/>
                  <a:pt x="15808" y="1909"/>
                  <a:pt x="15843" y="1952"/>
                </a:cubicBezTo>
                <a:cubicBezTo>
                  <a:pt x="15843" y="1938"/>
                  <a:pt x="15868" y="1952"/>
                  <a:pt x="15877" y="1952"/>
                </a:cubicBezTo>
                <a:cubicBezTo>
                  <a:pt x="15877" y="1952"/>
                  <a:pt x="15877" y="1952"/>
                  <a:pt x="15791" y="2109"/>
                </a:cubicBezTo>
                <a:cubicBezTo>
                  <a:pt x="15791" y="2109"/>
                  <a:pt x="15791" y="2109"/>
                  <a:pt x="15808" y="2123"/>
                </a:cubicBezTo>
                <a:cubicBezTo>
                  <a:pt x="15808" y="2123"/>
                  <a:pt x="15808" y="2123"/>
                  <a:pt x="15704" y="2308"/>
                </a:cubicBezTo>
                <a:cubicBezTo>
                  <a:pt x="15704" y="2308"/>
                  <a:pt x="15704" y="2308"/>
                  <a:pt x="15643" y="2308"/>
                </a:cubicBezTo>
                <a:cubicBezTo>
                  <a:pt x="15643" y="2308"/>
                  <a:pt x="15643" y="2308"/>
                  <a:pt x="15635" y="2308"/>
                </a:cubicBezTo>
                <a:cubicBezTo>
                  <a:pt x="15635" y="2322"/>
                  <a:pt x="15635" y="2322"/>
                  <a:pt x="15635" y="2322"/>
                </a:cubicBezTo>
                <a:cubicBezTo>
                  <a:pt x="15635" y="2322"/>
                  <a:pt x="15635" y="2337"/>
                  <a:pt x="15626" y="2351"/>
                </a:cubicBezTo>
                <a:cubicBezTo>
                  <a:pt x="15626" y="2351"/>
                  <a:pt x="15626" y="2351"/>
                  <a:pt x="15704" y="2322"/>
                </a:cubicBezTo>
                <a:cubicBezTo>
                  <a:pt x="15704" y="2322"/>
                  <a:pt x="15704" y="2322"/>
                  <a:pt x="15635" y="2493"/>
                </a:cubicBezTo>
                <a:cubicBezTo>
                  <a:pt x="15635" y="2493"/>
                  <a:pt x="15635" y="2493"/>
                  <a:pt x="15609" y="2493"/>
                </a:cubicBezTo>
                <a:cubicBezTo>
                  <a:pt x="15609" y="2493"/>
                  <a:pt x="15609" y="2493"/>
                  <a:pt x="15617" y="2522"/>
                </a:cubicBezTo>
                <a:cubicBezTo>
                  <a:pt x="15617" y="2522"/>
                  <a:pt x="15617" y="2522"/>
                  <a:pt x="15583" y="2607"/>
                </a:cubicBezTo>
                <a:cubicBezTo>
                  <a:pt x="15583" y="2607"/>
                  <a:pt x="15583" y="2607"/>
                  <a:pt x="15557" y="2593"/>
                </a:cubicBezTo>
                <a:cubicBezTo>
                  <a:pt x="15557" y="2593"/>
                  <a:pt x="15557" y="2593"/>
                  <a:pt x="15522" y="2650"/>
                </a:cubicBezTo>
                <a:cubicBezTo>
                  <a:pt x="15522" y="2650"/>
                  <a:pt x="15488" y="2693"/>
                  <a:pt x="15548" y="2679"/>
                </a:cubicBezTo>
                <a:cubicBezTo>
                  <a:pt x="15548" y="2679"/>
                  <a:pt x="15548" y="2679"/>
                  <a:pt x="15514" y="2721"/>
                </a:cubicBezTo>
                <a:cubicBezTo>
                  <a:pt x="15514" y="2721"/>
                  <a:pt x="15514" y="2721"/>
                  <a:pt x="15427" y="2935"/>
                </a:cubicBezTo>
                <a:cubicBezTo>
                  <a:pt x="15427" y="2935"/>
                  <a:pt x="15427" y="2935"/>
                  <a:pt x="15453" y="2949"/>
                </a:cubicBezTo>
                <a:cubicBezTo>
                  <a:pt x="15453" y="2949"/>
                  <a:pt x="15453" y="2949"/>
                  <a:pt x="15444" y="3021"/>
                </a:cubicBezTo>
                <a:cubicBezTo>
                  <a:pt x="15444" y="3021"/>
                  <a:pt x="15444" y="3021"/>
                  <a:pt x="15427" y="2978"/>
                </a:cubicBezTo>
                <a:cubicBezTo>
                  <a:pt x="15427" y="2978"/>
                  <a:pt x="15427" y="2978"/>
                  <a:pt x="15375" y="3063"/>
                </a:cubicBezTo>
                <a:cubicBezTo>
                  <a:pt x="15375" y="3063"/>
                  <a:pt x="15375" y="3063"/>
                  <a:pt x="15384" y="3106"/>
                </a:cubicBezTo>
                <a:cubicBezTo>
                  <a:pt x="15332" y="3078"/>
                  <a:pt x="15358" y="3192"/>
                  <a:pt x="15314" y="3149"/>
                </a:cubicBezTo>
                <a:cubicBezTo>
                  <a:pt x="15314" y="3163"/>
                  <a:pt x="15280" y="3120"/>
                  <a:pt x="15314" y="3192"/>
                </a:cubicBezTo>
                <a:cubicBezTo>
                  <a:pt x="15280" y="3206"/>
                  <a:pt x="15245" y="3234"/>
                  <a:pt x="15237" y="3277"/>
                </a:cubicBezTo>
                <a:cubicBezTo>
                  <a:pt x="15237" y="3277"/>
                  <a:pt x="15237" y="3277"/>
                  <a:pt x="15262" y="3348"/>
                </a:cubicBezTo>
                <a:cubicBezTo>
                  <a:pt x="15262" y="3348"/>
                  <a:pt x="15262" y="3348"/>
                  <a:pt x="15219" y="3391"/>
                </a:cubicBezTo>
                <a:cubicBezTo>
                  <a:pt x="15219" y="3391"/>
                  <a:pt x="15219" y="3391"/>
                  <a:pt x="15193" y="3462"/>
                </a:cubicBezTo>
                <a:cubicBezTo>
                  <a:pt x="15193" y="3462"/>
                  <a:pt x="15193" y="3462"/>
                  <a:pt x="15150" y="3491"/>
                </a:cubicBezTo>
                <a:cubicBezTo>
                  <a:pt x="15150" y="3491"/>
                  <a:pt x="15150" y="3491"/>
                  <a:pt x="15141" y="3534"/>
                </a:cubicBezTo>
                <a:cubicBezTo>
                  <a:pt x="15133" y="3619"/>
                  <a:pt x="15037" y="3605"/>
                  <a:pt x="15063" y="3690"/>
                </a:cubicBezTo>
                <a:cubicBezTo>
                  <a:pt x="15063" y="3690"/>
                  <a:pt x="15063" y="3690"/>
                  <a:pt x="14933" y="3861"/>
                </a:cubicBezTo>
                <a:cubicBezTo>
                  <a:pt x="14933" y="3861"/>
                  <a:pt x="14933" y="3861"/>
                  <a:pt x="14847" y="3989"/>
                </a:cubicBezTo>
                <a:cubicBezTo>
                  <a:pt x="14821" y="4061"/>
                  <a:pt x="14752" y="3989"/>
                  <a:pt x="14769" y="4160"/>
                </a:cubicBezTo>
                <a:cubicBezTo>
                  <a:pt x="14769" y="4132"/>
                  <a:pt x="14752" y="4160"/>
                  <a:pt x="14743" y="4132"/>
                </a:cubicBezTo>
                <a:cubicBezTo>
                  <a:pt x="14743" y="4132"/>
                  <a:pt x="14743" y="4132"/>
                  <a:pt x="14726" y="4189"/>
                </a:cubicBezTo>
                <a:cubicBezTo>
                  <a:pt x="14726" y="4189"/>
                  <a:pt x="14726" y="4189"/>
                  <a:pt x="14769" y="4203"/>
                </a:cubicBezTo>
                <a:cubicBezTo>
                  <a:pt x="14769" y="4203"/>
                  <a:pt x="14769" y="4203"/>
                  <a:pt x="14682" y="4246"/>
                </a:cubicBezTo>
                <a:cubicBezTo>
                  <a:pt x="14682" y="4246"/>
                  <a:pt x="14682" y="4246"/>
                  <a:pt x="14674" y="4274"/>
                </a:cubicBezTo>
                <a:cubicBezTo>
                  <a:pt x="14674" y="4274"/>
                  <a:pt x="14674" y="4274"/>
                  <a:pt x="14717" y="4303"/>
                </a:cubicBezTo>
                <a:cubicBezTo>
                  <a:pt x="14717" y="4303"/>
                  <a:pt x="14717" y="4303"/>
                  <a:pt x="14804" y="4246"/>
                </a:cubicBezTo>
                <a:cubicBezTo>
                  <a:pt x="14804" y="4246"/>
                  <a:pt x="14804" y="4246"/>
                  <a:pt x="14899" y="4217"/>
                </a:cubicBezTo>
                <a:cubicBezTo>
                  <a:pt x="14899" y="4217"/>
                  <a:pt x="14899" y="4217"/>
                  <a:pt x="14908" y="4189"/>
                </a:cubicBezTo>
                <a:cubicBezTo>
                  <a:pt x="14908" y="4189"/>
                  <a:pt x="14908" y="4189"/>
                  <a:pt x="14899" y="4146"/>
                </a:cubicBezTo>
                <a:cubicBezTo>
                  <a:pt x="14899" y="4146"/>
                  <a:pt x="14899" y="4146"/>
                  <a:pt x="14977" y="4146"/>
                </a:cubicBezTo>
                <a:cubicBezTo>
                  <a:pt x="14977" y="4146"/>
                  <a:pt x="14977" y="4146"/>
                  <a:pt x="14977" y="4160"/>
                </a:cubicBezTo>
                <a:cubicBezTo>
                  <a:pt x="14977" y="4160"/>
                  <a:pt x="14977" y="4160"/>
                  <a:pt x="14933" y="4189"/>
                </a:cubicBezTo>
                <a:cubicBezTo>
                  <a:pt x="14933" y="4189"/>
                  <a:pt x="14933" y="4189"/>
                  <a:pt x="14951" y="4203"/>
                </a:cubicBezTo>
                <a:cubicBezTo>
                  <a:pt x="14951" y="4203"/>
                  <a:pt x="14951" y="4203"/>
                  <a:pt x="15133" y="4132"/>
                </a:cubicBezTo>
                <a:cubicBezTo>
                  <a:pt x="15133" y="4132"/>
                  <a:pt x="15133" y="4132"/>
                  <a:pt x="15141" y="4089"/>
                </a:cubicBezTo>
                <a:cubicBezTo>
                  <a:pt x="15141" y="4089"/>
                  <a:pt x="15141" y="4089"/>
                  <a:pt x="15193" y="4132"/>
                </a:cubicBezTo>
                <a:cubicBezTo>
                  <a:pt x="15193" y="4132"/>
                  <a:pt x="15193" y="4132"/>
                  <a:pt x="15288" y="4061"/>
                </a:cubicBezTo>
                <a:cubicBezTo>
                  <a:pt x="15288" y="4061"/>
                  <a:pt x="15288" y="4061"/>
                  <a:pt x="15288" y="4032"/>
                </a:cubicBezTo>
                <a:cubicBezTo>
                  <a:pt x="15288" y="4032"/>
                  <a:pt x="15288" y="4032"/>
                  <a:pt x="15314" y="4075"/>
                </a:cubicBezTo>
                <a:cubicBezTo>
                  <a:pt x="15314" y="4075"/>
                  <a:pt x="15314" y="4075"/>
                  <a:pt x="15332" y="4061"/>
                </a:cubicBezTo>
                <a:cubicBezTo>
                  <a:pt x="15332" y="4061"/>
                  <a:pt x="15332" y="4061"/>
                  <a:pt x="15349" y="4075"/>
                </a:cubicBezTo>
                <a:cubicBezTo>
                  <a:pt x="15349" y="4075"/>
                  <a:pt x="15349" y="4075"/>
                  <a:pt x="15392" y="4018"/>
                </a:cubicBezTo>
                <a:cubicBezTo>
                  <a:pt x="15392" y="4018"/>
                  <a:pt x="15392" y="4018"/>
                  <a:pt x="15427" y="4032"/>
                </a:cubicBezTo>
                <a:cubicBezTo>
                  <a:pt x="15427" y="4032"/>
                  <a:pt x="15427" y="4032"/>
                  <a:pt x="15436" y="3989"/>
                </a:cubicBezTo>
                <a:cubicBezTo>
                  <a:pt x="15436" y="3989"/>
                  <a:pt x="15436" y="3989"/>
                  <a:pt x="15470" y="4004"/>
                </a:cubicBezTo>
                <a:cubicBezTo>
                  <a:pt x="15479" y="4004"/>
                  <a:pt x="15496" y="3989"/>
                  <a:pt x="15514" y="3975"/>
                </a:cubicBezTo>
                <a:cubicBezTo>
                  <a:pt x="15514" y="3975"/>
                  <a:pt x="15514" y="3975"/>
                  <a:pt x="15531" y="3989"/>
                </a:cubicBezTo>
                <a:cubicBezTo>
                  <a:pt x="15531" y="3989"/>
                  <a:pt x="15531" y="3989"/>
                  <a:pt x="15583" y="3890"/>
                </a:cubicBezTo>
                <a:cubicBezTo>
                  <a:pt x="15583" y="3890"/>
                  <a:pt x="15583" y="3890"/>
                  <a:pt x="15600" y="3890"/>
                </a:cubicBezTo>
                <a:cubicBezTo>
                  <a:pt x="15609" y="3875"/>
                  <a:pt x="15609" y="3861"/>
                  <a:pt x="15617" y="3847"/>
                </a:cubicBezTo>
                <a:cubicBezTo>
                  <a:pt x="15626" y="3847"/>
                  <a:pt x="15635" y="3861"/>
                  <a:pt x="15652" y="3861"/>
                </a:cubicBezTo>
                <a:cubicBezTo>
                  <a:pt x="15652" y="3861"/>
                  <a:pt x="15652" y="3861"/>
                  <a:pt x="15652" y="3776"/>
                </a:cubicBezTo>
                <a:cubicBezTo>
                  <a:pt x="15652" y="3776"/>
                  <a:pt x="15652" y="3776"/>
                  <a:pt x="15730" y="3733"/>
                </a:cubicBezTo>
                <a:cubicBezTo>
                  <a:pt x="15730" y="3733"/>
                  <a:pt x="15730" y="3733"/>
                  <a:pt x="15756" y="3676"/>
                </a:cubicBezTo>
                <a:cubicBezTo>
                  <a:pt x="15756" y="3676"/>
                  <a:pt x="15756" y="3676"/>
                  <a:pt x="15747" y="3633"/>
                </a:cubicBezTo>
                <a:cubicBezTo>
                  <a:pt x="15747" y="3633"/>
                  <a:pt x="15747" y="3633"/>
                  <a:pt x="15756" y="3633"/>
                </a:cubicBezTo>
                <a:cubicBezTo>
                  <a:pt x="15756" y="3633"/>
                  <a:pt x="15756" y="3633"/>
                  <a:pt x="15747" y="3591"/>
                </a:cubicBezTo>
                <a:cubicBezTo>
                  <a:pt x="15747" y="3591"/>
                  <a:pt x="15747" y="3591"/>
                  <a:pt x="15808" y="3519"/>
                </a:cubicBezTo>
                <a:cubicBezTo>
                  <a:pt x="15825" y="3491"/>
                  <a:pt x="15669" y="3647"/>
                  <a:pt x="15851" y="3448"/>
                </a:cubicBezTo>
                <a:cubicBezTo>
                  <a:pt x="15860" y="3434"/>
                  <a:pt x="15782" y="3505"/>
                  <a:pt x="15860" y="3405"/>
                </a:cubicBezTo>
                <a:cubicBezTo>
                  <a:pt x="15860" y="3405"/>
                  <a:pt x="15860" y="3405"/>
                  <a:pt x="15877" y="3405"/>
                </a:cubicBezTo>
                <a:cubicBezTo>
                  <a:pt x="15877" y="3405"/>
                  <a:pt x="15877" y="3405"/>
                  <a:pt x="15860" y="3448"/>
                </a:cubicBezTo>
                <a:cubicBezTo>
                  <a:pt x="15860" y="3448"/>
                  <a:pt x="15860" y="3448"/>
                  <a:pt x="15920" y="3491"/>
                </a:cubicBezTo>
                <a:cubicBezTo>
                  <a:pt x="15920" y="3491"/>
                  <a:pt x="15920" y="3491"/>
                  <a:pt x="15929" y="3477"/>
                </a:cubicBezTo>
                <a:cubicBezTo>
                  <a:pt x="15929" y="3477"/>
                  <a:pt x="15929" y="3477"/>
                  <a:pt x="15912" y="3420"/>
                </a:cubicBezTo>
                <a:cubicBezTo>
                  <a:pt x="15912" y="3420"/>
                  <a:pt x="15912" y="3420"/>
                  <a:pt x="15938" y="3391"/>
                </a:cubicBezTo>
                <a:cubicBezTo>
                  <a:pt x="15946" y="3377"/>
                  <a:pt x="15946" y="3363"/>
                  <a:pt x="15955" y="3334"/>
                </a:cubicBezTo>
                <a:cubicBezTo>
                  <a:pt x="15920" y="3363"/>
                  <a:pt x="15894" y="3363"/>
                  <a:pt x="16076" y="3206"/>
                </a:cubicBezTo>
                <a:cubicBezTo>
                  <a:pt x="16076" y="3206"/>
                  <a:pt x="16076" y="3206"/>
                  <a:pt x="16189" y="3021"/>
                </a:cubicBezTo>
                <a:cubicBezTo>
                  <a:pt x="16189" y="3021"/>
                  <a:pt x="16189" y="3021"/>
                  <a:pt x="16232" y="2949"/>
                </a:cubicBezTo>
                <a:cubicBezTo>
                  <a:pt x="16232" y="2921"/>
                  <a:pt x="16094" y="3120"/>
                  <a:pt x="16267" y="2864"/>
                </a:cubicBezTo>
                <a:cubicBezTo>
                  <a:pt x="16267" y="2864"/>
                  <a:pt x="16267" y="2864"/>
                  <a:pt x="16189" y="3063"/>
                </a:cubicBezTo>
                <a:cubicBezTo>
                  <a:pt x="16189" y="3063"/>
                  <a:pt x="16189" y="3063"/>
                  <a:pt x="16163" y="3092"/>
                </a:cubicBezTo>
                <a:cubicBezTo>
                  <a:pt x="16163" y="3092"/>
                  <a:pt x="16163" y="3092"/>
                  <a:pt x="16163" y="3177"/>
                </a:cubicBezTo>
                <a:cubicBezTo>
                  <a:pt x="16163" y="3177"/>
                  <a:pt x="16163" y="3177"/>
                  <a:pt x="16033" y="3363"/>
                </a:cubicBezTo>
                <a:cubicBezTo>
                  <a:pt x="16016" y="3462"/>
                  <a:pt x="15938" y="3448"/>
                  <a:pt x="15938" y="3562"/>
                </a:cubicBezTo>
                <a:cubicBezTo>
                  <a:pt x="15938" y="3562"/>
                  <a:pt x="15938" y="3562"/>
                  <a:pt x="15998" y="3576"/>
                </a:cubicBezTo>
                <a:cubicBezTo>
                  <a:pt x="15972" y="3619"/>
                  <a:pt x="15912" y="3633"/>
                  <a:pt x="15929" y="3704"/>
                </a:cubicBezTo>
                <a:cubicBezTo>
                  <a:pt x="15929" y="3704"/>
                  <a:pt x="15929" y="3704"/>
                  <a:pt x="15955" y="3719"/>
                </a:cubicBezTo>
                <a:cubicBezTo>
                  <a:pt x="15955" y="3719"/>
                  <a:pt x="15955" y="3719"/>
                  <a:pt x="15998" y="3662"/>
                </a:cubicBezTo>
                <a:cubicBezTo>
                  <a:pt x="15998" y="3662"/>
                  <a:pt x="15998" y="3662"/>
                  <a:pt x="15998" y="3733"/>
                </a:cubicBezTo>
                <a:cubicBezTo>
                  <a:pt x="15998" y="3733"/>
                  <a:pt x="15998" y="3733"/>
                  <a:pt x="15938" y="3804"/>
                </a:cubicBezTo>
                <a:cubicBezTo>
                  <a:pt x="15938" y="3804"/>
                  <a:pt x="15938" y="3804"/>
                  <a:pt x="15946" y="3833"/>
                </a:cubicBezTo>
                <a:cubicBezTo>
                  <a:pt x="15946" y="3833"/>
                  <a:pt x="15946" y="3833"/>
                  <a:pt x="15998" y="3790"/>
                </a:cubicBezTo>
                <a:cubicBezTo>
                  <a:pt x="15998" y="3790"/>
                  <a:pt x="15998" y="3790"/>
                  <a:pt x="16059" y="3647"/>
                </a:cubicBezTo>
                <a:cubicBezTo>
                  <a:pt x="16059" y="3647"/>
                  <a:pt x="16059" y="3647"/>
                  <a:pt x="16059" y="3704"/>
                </a:cubicBezTo>
                <a:cubicBezTo>
                  <a:pt x="16059" y="3704"/>
                  <a:pt x="16059" y="3704"/>
                  <a:pt x="16094" y="3704"/>
                </a:cubicBezTo>
                <a:cubicBezTo>
                  <a:pt x="16094" y="3704"/>
                  <a:pt x="16094" y="3704"/>
                  <a:pt x="16085" y="3733"/>
                </a:cubicBezTo>
                <a:cubicBezTo>
                  <a:pt x="16059" y="3719"/>
                  <a:pt x="16076" y="3804"/>
                  <a:pt x="16042" y="3733"/>
                </a:cubicBezTo>
                <a:cubicBezTo>
                  <a:pt x="16042" y="3733"/>
                  <a:pt x="16042" y="3733"/>
                  <a:pt x="15998" y="3833"/>
                </a:cubicBezTo>
                <a:cubicBezTo>
                  <a:pt x="15998" y="3833"/>
                  <a:pt x="15998" y="3833"/>
                  <a:pt x="16059" y="3818"/>
                </a:cubicBezTo>
                <a:cubicBezTo>
                  <a:pt x="16059" y="3818"/>
                  <a:pt x="16059" y="3818"/>
                  <a:pt x="16094" y="3776"/>
                </a:cubicBezTo>
                <a:cubicBezTo>
                  <a:pt x="16094" y="3776"/>
                  <a:pt x="16094" y="3776"/>
                  <a:pt x="16163" y="3747"/>
                </a:cubicBezTo>
                <a:cubicBezTo>
                  <a:pt x="16085" y="3861"/>
                  <a:pt x="16137" y="3861"/>
                  <a:pt x="15998" y="3904"/>
                </a:cubicBezTo>
                <a:cubicBezTo>
                  <a:pt x="15998" y="3904"/>
                  <a:pt x="15998" y="3904"/>
                  <a:pt x="16189" y="3847"/>
                </a:cubicBezTo>
                <a:cubicBezTo>
                  <a:pt x="16189" y="3847"/>
                  <a:pt x="16189" y="3847"/>
                  <a:pt x="16215" y="3847"/>
                </a:cubicBezTo>
                <a:cubicBezTo>
                  <a:pt x="16206" y="3833"/>
                  <a:pt x="16215" y="3790"/>
                  <a:pt x="16319" y="3761"/>
                </a:cubicBezTo>
                <a:cubicBezTo>
                  <a:pt x="16319" y="3761"/>
                  <a:pt x="16327" y="3776"/>
                  <a:pt x="16319" y="3790"/>
                </a:cubicBezTo>
                <a:cubicBezTo>
                  <a:pt x="16319" y="3790"/>
                  <a:pt x="16319" y="3790"/>
                  <a:pt x="16379" y="3804"/>
                </a:cubicBezTo>
                <a:cubicBezTo>
                  <a:pt x="16379" y="3804"/>
                  <a:pt x="16379" y="3804"/>
                  <a:pt x="16405" y="3761"/>
                </a:cubicBezTo>
                <a:cubicBezTo>
                  <a:pt x="16405" y="3761"/>
                  <a:pt x="16405" y="3761"/>
                  <a:pt x="16423" y="3790"/>
                </a:cubicBezTo>
                <a:cubicBezTo>
                  <a:pt x="16423" y="3790"/>
                  <a:pt x="16423" y="3790"/>
                  <a:pt x="16466" y="3747"/>
                </a:cubicBezTo>
                <a:cubicBezTo>
                  <a:pt x="16466" y="3747"/>
                  <a:pt x="16466" y="3747"/>
                  <a:pt x="16492" y="3761"/>
                </a:cubicBezTo>
                <a:cubicBezTo>
                  <a:pt x="16492" y="3761"/>
                  <a:pt x="16492" y="3761"/>
                  <a:pt x="16535" y="3719"/>
                </a:cubicBezTo>
                <a:cubicBezTo>
                  <a:pt x="16535" y="3719"/>
                  <a:pt x="16535" y="3719"/>
                  <a:pt x="16587" y="3704"/>
                </a:cubicBezTo>
                <a:cubicBezTo>
                  <a:pt x="16587" y="3704"/>
                  <a:pt x="16587" y="3704"/>
                  <a:pt x="16587" y="3776"/>
                </a:cubicBezTo>
                <a:cubicBezTo>
                  <a:pt x="16587" y="3776"/>
                  <a:pt x="16587" y="3776"/>
                  <a:pt x="16639" y="3804"/>
                </a:cubicBezTo>
                <a:cubicBezTo>
                  <a:pt x="16639" y="3804"/>
                  <a:pt x="16639" y="3804"/>
                  <a:pt x="16630" y="3833"/>
                </a:cubicBezTo>
                <a:cubicBezTo>
                  <a:pt x="16630" y="3833"/>
                  <a:pt x="16630" y="3833"/>
                  <a:pt x="16509" y="3818"/>
                </a:cubicBezTo>
                <a:cubicBezTo>
                  <a:pt x="16466" y="3804"/>
                  <a:pt x="16492" y="3833"/>
                  <a:pt x="16483" y="3890"/>
                </a:cubicBezTo>
                <a:cubicBezTo>
                  <a:pt x="16483" y="3890"/>
                  <a:pt x="16483" y="3890"/>
                  <a:pt x="16449" y="3875"/>
                </a:cubicBezTo>
                <a:cubicBezTo>
                  <a:pt x="16449" y="3875"/>
                  <a:pt x="16449" y="3875"/>
                  <a:pt x="16440" y="3847"/>
                </a:cubicBezTo>
                <a:cubicBezTo>
                  <a:pt x="16440" y="3847"/>
                  <a:pt x="16440" y="3847"/>
                  <a:pt x="16345" y="3904"/>
                </a:cubicBezTo>
                <a:cubicBezTo>
                  <a:pt x="16345" y="3904"/>
                  <a:pt x="16319" y="3918"/>
                  <a:pt x="16353" y="3918"/>
                </a:cubicBezTo>
                <a:cubicBezTo>
                  <a:pt x="16336" y="3918"/>
                  <a:pt x="16336" y="4004"/>
                  <a:pt x="16319" y="3918"/>
                </a:cubicBezTo>
                <a:cubicBezTo>
                  <a:pt x="16293" y="3918"/>
                  <a:pt x="16275" y="3904"/>
                  <a:pt x="16284" y="3961"/>
                </a:cubicBezTo>
                <a:cubicBezTo>
                  <a:pt x="16284" y="3961"/>
                  <a:pt x="16284" y="3961"/>
                  <a:pt x="16284" y="3975"/>
                </a:cubicBezTo>
                <a:cubicBezTo>
                  <a:pt x="16284" y="3975"/>
                  <a:pt x="16284" y="3975"/>
                  <a:pt x="16249" y="3932"/>
                </a:cubicBezTo>
                <a:cubicBezTo>
                  <a:pt x="16249" y="3932"/>
                  <a:pt x="16249" y="3932"/>
                  <a:pt x="16232" y="3989"/>
                </a:cubicBezTo>
                <a:cubicBezTo>
                  <a:pt x="16232" y="3989"/>
                  <a:pt x="16232" y="3989"/>
                  <a:pt x="16215" y="3961"/>
                </a:cubicBezTo>
                <a:cubicBezTo>
                  <a:pt x="16197" y="4004"/>
                  <a:pt x="16154" y="3975"/>
                  <a:pt x="16171" y="4061"/>
                </a:cubicBezTo>
                <a:cubicBezTo>
                  <a:pt x="16171" y="4061"/>
                  <a:pt x="16171" y="4061"/>
                  <a:pt x="16146" y="4032"/>
                </a:cubicBezTo>
                <a:cubicBezTo>
                  <a:pt x="16146" y="4032"/>
                  <a:pt x="16146" y="4032"/>
                  <a:pt x="16146" y="4004"/>
                </a:cubicBezTo>
                <a:cubicBezTo>
                  <a:pt x="16128" y="3975"/>
                  <a:pt x="16146" y="3947"/>
                  <a:pt x="16068" y="4018"/>
                </a:cubicBezTo>
                <a:cubicBezTo>
                  <a:pt x="16068" y="4018"/>
                  <a:pt x="16068" y="4018"/>
                  <a:pt x="16050" y="4061"/>
                </a:cubicBezTo>
                <a:cubicBezTo>
                  <a:pt x="16050" y="4061"/>
                  <a:pt x="16050" y="4061"/>
                  <a:pt x="16033" y="4018"/>
                </a:cubicBezTo>
                <a:cubicBezTo>
                  <a:pt x="16033" y="4018"/>
                  <a:pt x="15981" y="4046"/>
                  <a:pt x="16042" y="3975"/>
                </a:cubicBezTo>
                <a:cubicBezTo>
                  <a:pt x="16042" y="3975"/>
                  <a:pt x="16042" y="3975"/>
                  <a:pt x="15981" y="3975"/>
                </a:cubicBezTo>
                <a:cubicBezTo>
                  <a:pt x="15981" y="3975"/>
                  <a:pt x="15981" y="3975"/>
                  <a:pt x="15998" y="4061"/>
                </a:cubicBezTo>
                <a:cubicBezTo>
                  <a:pt x="15998" y="4061"/>
                  <a:pt x="15998" y="4061"/>
                  <a:pt x="15964" y="4089"/>
                </a:cubicBezTo>
                <a:cubicBezTo>
                  <a:pt x="15964" y="4089"/>
                  <a:pt x="15964" y="4089"/>
                  <a:pt x="15964" y="4075"/>
                </a:cubicBezTo>
                <a:cubicBezTo>
                  <a:pt x="15964" y="4075"/>
                  <a:pt x="15964" y="4075"/>
                  <a:pt x="15877" y="4075"/>
                </a:cubicBezTo>
                <a:cubicBezTo>
                  <a:pt x="15877" y="4146"/>
                  <a:pt x="15834" y="4160"/>
                  <a:pt x="15791" y="4146"/>
                </a:cubicBezTo>
                <a:cubicBezTo>
                  <a:pt x="15791" y="4146"/>
                  <a:pt x="15791" y="4146"/>
                  <a:pt x="15713" y="4175"/>
                </a:cubicBezTo>
                <a:cubicBezTo>
                  <a:pt x="15669" y="4203"/>
                  <a:pt x="15687" y="4317"/>
                  <a:pt x="15609" y="4331"/>
                </a:cubicBezTo>
                <a:cubicBezTo>
                  <a:pt x="15609" y="4331"/>
                  <a:pt x="15609" y="4331"/>
                  <a:pt x="15643" y="4374"/>
                </a:cubicBezTo>
                <a:cubicBezTo>
                  <a:pt x="15643" y="4374"/>
                  <a:pt x="15643" y="4374"/>
                  <a:pt x="15496" y="4545"/>
                </a:cubicBezTo>
                <a:cubicBezTo>
                  <a:pt x="15479" y="4559"/>
                  <a:pt x="15410" y="4673"/>
                  <a:pt x="15453" y="4659"/>
                </a:cubicBezTo>
                <a:cubicBezTo>
                  <a:pt x="15453" y="4659"/>
                  <a:pt x="15427" y="4702"/>
                  <a:pt x="15479" y="4673"/>
                </a:cubicBezTo>
                <a:cubicBezTo>
                  <a:pt x="15479" y="4673"/>
                  <a:pt x="15479" y="4673"/>
                  <a:pt x="15488" y="4631"/>
                </a:cubicBezTo>
                <a:cubicBezTo>
                  <a:pt x="15488" y="4631"/>
                  <a:pt x="15488" y="4631"/>
                  <a:pt x="15531" y="4730"/>
                </a:cubicBezTo>
                <a:cubicBezTo>
                  <a:pt x="15531" y="4730"/>
                  <a:pt x="15531" y="4730"/>
                  <a:pt x="15574" y="4745"/>
                </a:cubicBezTo>
                <a:cubicBezTo>
                  <a:pt x="15574" y="4745"/>
                  <a:pt x="15574" y="4745"/>
                  <a:pt x="15583" y="4730"/>
                </a:cubicBezTo>
                <a:cubicBezTo>
                  <a:pt x="15583" y="4730"/>
                  <a:pt x="15583" y="4730"/>
                  <a:pt x="15548" y="4702"/>
                </a:cubicBezTo>
                <a:cubicBezTo>
                  <a:pt x="15548" y="4702"/>
                  <a:pt x="15548" y="4702"/>
                  <a:pt x="15635" y="4645"/>
                </a:cubicBezTo>
                <a:cubicBezTo>
                  <a:pt x="15635" y="4645"/>
                  <a:pt x="15635" y="4645"/>
                  <a:pt x="15652" y="4673"/>
                </a:cubicBezTo>
                <a:cubicBezTo>
                  <a:pt x="15652" y="4673"/>
                  <a:pt x="15652" y="4673"/>
                  <a:pt x="15669" y="4645"/>
                </a:cubicBezTo>
                <a:cubicBezTo>
                  <a:pt x="15669" y="4631"/>
                  <a:pt x="15669" y="4616"/>
                  <a:pt x="15669" y="4588"/>
                </a:cubicBezTo>
                <a:cubicBezTo>
                  <a:pt x="15669" y="4588"/>
                  <a:pt x="15669" y="4588"/>
                  <a:pt x="15704" y="4631"/>
                </a:cubicBezTo>
                <a:cubicBezTo>
                  <a:pt x="15704" y="4631"/>
                  <a:pt x="15704" y="4631"/>
                  <a:pt x="15782" y="4631"/>
                </a:cubicBezTo>
                <a:cubicBezTo>
                  <a:pt x="15782" y="4631"/>
                  <a:pt x="15782" y="4631"/>
                  <a:pt x="15808" y="4602"/>
                </a:cubicBezTo>
                <a:cubicBezTo>
                  <a:pt x="15808" y="4602"/>
                  <a:pt x="15808" y="4602"/>
                  <a:pt x="15877" y="4559"/>
                </a:cubicBezTo>
                <a:cubicBezTo>
                  <a:pt x="15877" y="4559"/>
                  <a:pt x="15877" y="4559"/>
                  <a:pt x="15860" y="4616"/>
                </a:cubicBezTo>
                <a:cubicBezTo>
                  <a:pt x="15860" y="4616"/>
                  <a:pt x="15860" y="4616"/>
                  <a:pt x="15894" y="4645"/>
                </a:cubicBezTo>
                <a:cubicBezTo>
                  <a:pt x="15894" y="4645"/>
                  <a:pt x="15894" y="4645"/>
                  <a:pt x="16059" y="4602"/>
                </a:cubicBezTo>
                <a:cubicBezTo>
                  <a:pt x="16059" y="4602"/>
                  <a:pt x="16059" y="4602"/>
                  <a:pt x="16267" y="4517"/>
                </a:cubicBezTo>
                <a:cubicBezTo>
                  <a:pt x="16267" y="4517"/>
                  <a:pt x="16267" y="4517"/>
                  <a:pt x="16353" y="4488"/>
                </a:cubicBezTo>
                <a:cubicBezTo>
                  <a:pt x="16353" y="4488"/>
                  <a:pt x="16353" y="4488"/>
                  <a:pt x="16371" y="4488"/>
                </a:cubicBezTo>
                <a:cubicBezTo>
                  <a:pt x="16371" y="4488"/>
                  <a:pt x="16371" y="4488"/>
                  <a:pt x="16405" y="4445"/>
                </a:cubicBezTo>
                <a:cubicBezTo>
                  <a:pt x="16405" y="4445"/>
                  <a:pt x="16405" y="4445"/>
                  <a:pt x="16319" y="4417"/>
                </a:cubicBezTo>
                <a:cubicBezTo>
                  <a:pt x="16319" y="4417"/>
                  <a:pt x="16319" y="4417"/>
                  <a:pt x="16362" y="4417"/>
                </a:cubicBezTo>
                <a:cubicBezTo>
                  <a:pt x="16362" y="4417"/>
                  <a:pt x="16362" y="4417"/>
                  <a:pt x="16388" y="4374"/>
                </a:cubicBezTo>
                <a:cubicBezTo>
                  <a:pt x="16388" y="4374"/>
                  <a:pt x="16388" y="4374"/>
                  <a:pt x="16500" y="4346"/>
                </a:cubicBezTo>
                <a:cubicBezTo>
                  <a:pt x="16500" y="4346"/>
                  <a:pt x="16500" y="4346"/>
                  <a:pt x="16509" y="4317"/>
                </a:cubicBezTo>
                <a:cubicBezTo>
                  <a:pt x="16509" y="4317"/>
                  <a:pt x="16509" y="4317"/>
                  <a:pt x="16570" y="4331"/>
                </a:cubicBezTo>
                <a:cubicBezTo>
                  <a:pt x="16570" y="4331"/>
                  <a:pt x="16570" y="4331"/>
                  <a:pt x="16604" y="4317"/>
                </a:cubicBezTo>
                <a:cubicBezTo>
                  <a:pt x="16604" y="4317"/>
                  <a:pt x="16604" y="4317"/>
                  <a:pt x="16622" y="4274"/>
                </a:cubicBezTo>
                <a:cubicBezTo>
                  <a:pt x="16622" y="4274"/>
                  <a:pt x="16622" y="4274"/>
                  <a:pt x="16700" y="4274"/>
                </a:cubicBezTo>
                <a:cubicBezTo>
                  <a:pt x="16700" y="4274"/>
                  <a:pt x="16700" y="4274"/>
                  <a:pt x="16682" y="4232"/>
                </a:cubicBezTo>
                <a:cubicBezTo>
                  <a:pt x="16682" y="4232"/>
                  <a:pt x="16682" y="4232"/>
                  <a:pt x="16708" y="4217"/>
                </a:cubicBezTo>
                <a:cubicBezTo>
                  <a:pt x="16708" y="4217"/>
                  <a:pt x="16708" y="4217"/>
                  <a:pt x="16743" y="4260"/>
                </a:cubicBezTo>
                <a:cubicBezTo>
                  <a:pt x="16743" y="4260"/>
                  <a:pt x="16743" y="4260"/>
                  <a:pt x="16829" y="4203"/>
                </a:cubicBezTo>
                <a:cubicBezTo>
                  <a:pt x="16829" y="4203"/>
                  <a:pt x="16829" y="4203"/>
                  <a:pt x="16855" y="4203"/>
                </a:cubicBezTo>
                <a:cubicBezTo>
                  <a:pt x="16855" y="4203"/>
                  <a:pt x="16855" y="4203"/>
                  <a:pt x="16847" y="4217"/>
                </a:cubicBezTo>
                <a:cubicBezTo>
                  <a:pt x="16847" y="4217"/>
                  <a:pt x="16847" y="4217"/>
                  <a:pt x="16881" y="4246"/>
                </a:cubicBezTo>
                <a:cubicBezTo>
                  <a:pt x="16881" y="4246"/>
                  <a:pt x="16881" y="4246"/>
                  <a:pt x="17003" y="4146"/>
                </a:cubicBezTo>
                <a:cubicBezTo>
                  <a:pt x="17003" y="4146"/>
                  <a:pt x="17003" y="4146"/>
                  <a:pt x="17037" y="4175"/>
                </a:cubicBezTo>
                <a:cubicBezTo>
                  <a:pt x="17037" y="4175"/>
                  <a:pt x="17037" y="4175"/>
                  <a:pt x="17081" y="4160"/>
                </a:cubicBezTo>
                <a:cubicBezTo>
                  <a:pt x="17081" y="4160"/>
                  <a:pt x="17081" y="4160"/>
                  <a:pt x="17098" y="4132"/>
                </a:cubicBezTo>
                <a:cubicBezTo>
                  <a:pt x="17098" y="4132"/>
                  <a:pt x="17098" y="4132"/>
                  <a:pt x="17167" y="4061"/>
                </a:cubicBezTo>
                <a:cubicBezTo>
                  <a:pt x="17167" y="4061"/>
                  <a:pt x="17167" y="4061"/>
                  <a:pt x="17271" y="4061"/>
                </a:cubicBezTo>
                <a:cubicBezTo>
                  <a:pt x="17271" y="4061"/>
                  <a:pt x="17271" y="4061"/>
                  <a:pt x="17176" y="4118"/>
                </a:cubicBezTo>
                <a:cubicBezTo>
                  <a:pt x="17115" y="4175"/>
                  <a:pt x="17176" y="4004"/>
                  <a:pt x="17115" y="4160"/>
                </a:cubicBezTo>
                <a:cubicBezTo>
                  <a:pt x="17115" y="4160"/>
                  <a:pt x="17115" y="4160"/>
                  <a:pt x="17124" y="4175"/>
                </a:cubicBezTo>
                <a:cubicBezTo>
                  <a:pt x="17124" y="4175"/>
                  <a:pt x="17124" y="4175"/>
                  <a:pt x="17072" y="4217"/>
                </a:cubicBezTo>
                <a:cubicBezTo>
                  <a:pt x="17072" y="4217"/>
                  <a:pt x="17072" y="4217"/>
                  <a:pt x="17115" y="4246"/>
                </a:cubicBezTo>
                <a:cubicBezTo>
                  <a:pt x="17115" y="4246"/>
                  <a:pt x="17115" y="4246"/>
                  <a:pt x="17128" y="4241"/>
                </a:cubicBezTo>
                <a:lnTo>
                  <a:pt x="17206" y="4209"/>
                </a:lnTo>
                <a:lnTo>
                  <a:pt x="17167" y="4289"/>
                </a:lnTo>
                <a:cubicBezTo>
                  <a:pt x="17167" y="4289"/>
                  <a:pt x="17167" y="4289"/>
                  <a:pt x="17081" y="4274"/>
                </a:cubicBezTo>
                <a:cubicBezTo>
                  <a:pt x="17055" y="4303"/>
                  <a:pt x="17029" y="4203"/>
                  <a:pt x="17046" y="4303"/>
                </a:cubicBezTo>
                <a:cubicBezTo>
                  <a:pt x="17046" y="4303"/>
                  <a:pt x="17046" y="4303"/>
                  <a:pt x="17020" y="4260"/>
                </a:cubicBezTo>
                <a:cubicBezTo>
                  <a:pt x="17020" y="4260"/>
                  <a:pt x="17020" y="4260"/>
                  <a:pt x="17011" y="4303"/>
                </a:cubicBezTo>
                <a:cubicBezTo>
                  <a:pt x="17011" y="4303"/>
                  <a:pt x="17011" y="4303"/>
                  <a:pt x="16959" y="4274"/>
                </a:cubicBezTo>
                <a:cubicBezTo>
                  <a:pt x="16959" y="4274"/>
                  <a:pt x="16959" y="4274"/>
                  <a:pt x="16829" y="4346"/>
                </a:cubicBezTo>
                <a:cubicBezTo>
                  <a:pt x="16829" y="4346"/>
                  <a:pt x="16829" y="4346"/>
                  <a:pt x="16786" y="4388"/>
                </a:cubicBezTo>
                <a:cubicBezTo>
                  <a:pt x="16786" y="4388"/>
                  <a:pt x="16786" y="4388"/>
                  <a:pt x="16743" y="4374"/>
                </a:cubicBezTo>
                <a:cubicBezTo>
                  <a:pt x="16743" y="4374"/>
                  <a:pt x="16743" y="4374"/>
                  <a:pt x="16578" y="4460"/>
                </a:cubicBezTo>
                <a:cubicBezTo>
                  <a:pt x="16578" y="4460"/>
                  <a:pt x="16578" y="4460"/>
                  <a:pt x="16544" y="4474"/>
                </a:cubicBezTo>
                <a:cubicBezTo>
                  <a:pt x="16544" y="4474"/>
                  <a:pt x="16544" y="4474"/>
                  <a:pt x="16526" y="4460"/>
                </a:cubicBezTo>
                <a:cubicBezTo>
                  <a:pt x="16526" y="4460"/>
                  <a:pt x="16526" y="4460"/>
                  <a:pt x="16492" y="4488"/>
                </a:cubicBezTo>
                <a:cubicBezTo>
                  <a:pt x="16492" y="4488"/>
                  <a:pt x="16492" y="4488"/>
                  <a:pt x="16475" y="4517"/>
                </a:cubicBezTo>
                <a:cubicBezTo>
                  <a:pt x="16475" y="4517"/>
                  <a:pt x="16475" y="4517"/>
                  <a:pt x="16500" y="4531"/>
                </a:cubicBezTo>
                <a:cubicBezTo>
                  <a:pt x="16500" y="4531"/>
                  <a:pt x="16500" y="4531"/>
                  <a:pt x="16319" y="4574"/>
                </a:cubicBezTo>
                <a:cubicBezTo>
                  <a:pt x="16319" y="4574"/>
                  <a:pt x="16319" y="4574"/>
                  <a:pt x="16327" y="4602"/>
                </a:cubicBezTo>
                <a:cubicBezTo>
                  <a:pt x="16310" y="4545"/>
                  <a:pt x="16275" y="4631"/>
                  <a:pt x="16197" y="4631"/>
                </a:cubicBezTo>
                <a:cubicBezTo>
                  <a:pt x="16197" y="4631"/>
                  <a:pt x="16197" y="4631"/>
                  <a:pt x="16094" y="4631"/>
                </a:cubicBezTo>
                <a:cubicBezTo>
                  <a:pt x="16094" y="4631"/>
                  <a:pt x="16094" y="4631"/>
                  <a:pt x="15868" y="4702"/>
                </a:cubicBezTo>
                <a:cubicBezTo>
                  <a:pt x="15868" y="4702"/>
                  <a:pt x="15868" y="4702"/>
                  <a:pt x="15739" y="4773"/>
                </a:cubicBezTo>
                <a:cubicBezTo>
                  <a:pt x="15799" y="4688"/>
                  <a:pt x="15652" y="4773"/>
                  <a:pt x="15782" y="4688"/>
                </a:cubicBezTo>
                <a:cubicBezTo>
                  <a:pt x="15782" y="4688"/>
                  <a:pt x="15782" y="4688"/>
                  <a:pt x="15773" y="4673"/>
                </a:cubicBezTo>
                <a:cubicBezTo>
                  <a:pt x="15773" y="4673"/>
                  <a:pt x="15773" y="4673"/>
                  <a:pt x="15739" y="4673"/>
                </a:cubicBezTo>
                <a:cubicBezTo>
                  <a:pt x="15739" y="4673"/>
                  <a:pt x="15739" y="4673"/>
                  <a:pt x="15704" y="4702"/>
                </a:cubicBezTo>
                <a:cubicBezTo>
                  <a:pt x="15704" y="4702"/>
                  <a:pt x="15704" y="4702"/>
                  <a:pt x="15721" y="4716"/>
                </a:cubicBezTo>
                <a:cubicBezTo>
                  <a:pt x="15721" y="4716"/>
                  <a:pt x="15721" y="4716"/>
                  <a:pt x="15721" y="4759"/>
                </a:cubicBezTo>
                <a:cubicBezTo>
                  <a:pt x="15721" y="4759"/>
                  <a:pt x="15721" y="4759"/>
                  <a:pt x="15652" y="4802"/>
                </a:cubicBezTo>
                <a:cubicBezTo>
                  <a:pt x="15652" y="4802"/>
                  <a:pt x="15652" y="4802"/>
                  <a:pt x="15583" y="4802"/>
                </a:cubicBezTo>
                <a:cubicBezTo>
                  <a:pt x="15557" y="4844"/>
                  <a:pt x="15496" y="4930"/>
                  <a:pt x="15488" y="4930"/>
                </a:cubicBezTo>
                <a:cubicBezTo>
                  <a:pt x="15488" y="4930"/>
                  <a:pt x="15488" y="4930"/>
                  <a:pt x="15505" y="4873"/>
                </a:cubicBezTo>
                <a:cubicBezTo>
                  <a:pt x="15505" y="4873"/>
                  <a:pt x="15505" y="4873"/>
                  <a:pt x="15470" y="4844"/>
                </a:cubicBezTo>
                <a:cubicBezTo>
                  <a:pt x="15470" y="4844"/>
                  <a:pt x="15470" y="4844"/>
                  <a:pt x="15349" y="4901"/>
                </a:cubicBezTo>
                <a:cubicBezTo>
                  <a:pt x="15349" y="4901"/>
                  <a:pt x="15349" y="4901"/>
                  <a:pt x="15332" y="4930"/>
                </a:cubicBezTo>
                <a:cubicBezTo>
                  <a:pt x="15332" y="4930"/>
                  <a:pt x="15332" y="4930"/>
                  <a:pt x="15340" y="4944"/>
                </a:cubicBezTo>
                <a:cubicBezTo>
                  <a:pt x="15340" y="4944"/>
                  <a:pt x="15340" y="4944"/>
                  <a:pt x="15237" y="4958"/>
                </a:cubicBezTo>
                <a:cubicBezTo>
                  <a:pt x="15237" y="4958"/>
                  <a:pt x="15237" y="4958"/>
                  <a:pt x="15202" y="5044"/>
                </a:cubicBezTo>
                <a:cubicBezTo>
                  <a:pt x="15202" y="5044"/>
                  <a:pt x="15202" y="5044"/>
                  <a:pt x="15245" y="5058"/>
                </a:cubicBezTo>
                <a:lnTo>
                  <a:pt x="15254" y="5058"/>
                </a:lnTo>
                <a:cubicBezTo>
                  <a:pt x="15245" y="5072"/>
                  <a:pt x="15211" y="5087"/>
                  <a:pt x="15141" y="5144"/>
                </a:cubicBezTo>
                <a:cubicBezTo>
                  <a:pt x="15141" y="5144"/>
                  <a:pt x="15141" y="5144"/>
                  <a:pt x="15141" y="5201"/>
                </a:cubicBezTo>
                <a:cubicBezTo>
                  <a:pt x="15141" y="5201"/>
                  <a:pt x="15141" y="5201"/>
                  <a:pt x="15228" y="5272"/>
                </a:cubicBezTo>
                <a:cubicBezTo>
                  <a:pt x="15228" y="5272"/>
                  <a:pt x="15228" y="5272"/>
                  <a:pt x="15262" y="5258"/>
                </a:cubicBezTo>
                <a:cubicBezTo>
                  <a:pt x="15262" y="5258"/>
                  <a:pt x="15262" y="5258"/>
                  <a:pt x="15262" y="5215"/>
                </a:cubicBezTo>
                <a:cubicBezTo>
                  <a:pt x="15262" y="5215"/>
                  <a:pt x="15262" y="5215"/>
                  <a:pt x="15314" y="5158"/>
                </a:cubicBezTo>
                <a:cubicBezTo>
                  <a:pt x="15314" y="5158"/>
                  <a:pt x="15314" y="5158"/>
                  <a:pt x="15358" y="5172"/>
                </a:cubicBezTo>
                <a:cubicBezTo>
                  <a:pt x="15358" y="5172"/>
                  <a:pt x="15358" y="5172"/>
                  <a:pt x="15375" y="5229"/>
                </a:cubicBezTo>
                <a:cubicBezTo>
                  <a:pt x="15375" y="5229"/>
                  <a:pt x="15375" y="5229"/>
                  <a:pt x="15418" y="5201"/>
                </a:cubicBezTo>
                <a:cubicBezTo>
                  <a:pt x="15418" y="5201"/>
                  <a:pt x="15418" y="5201"/>
                  <a:pt x="15470" y="5129"/>
                </a:cubicBezTo>
                <a:cubicBezTo>
                  <a:pt x="15470" y="5129"/>
                  <a:pt x="15470" y="5129"/>
                  <a:pt x="15384" y="5001"/>
                </a:cubicBezTo>
                <a:cubicBezTo>
                  <a:pt x="15384" y="5001"/>
                  <a:pt x="15384" y="5001"/>
                  <a:pt x="15522" y="5087"/>
                </a:cubicBezTo>
                <a:cubicBezTo>
                  <a:pt x="15522" y="5087"/>
                  <a:pt x="15522" y="5087"/>
                  <a:pt x="15574" y="5058"/>
                </a:cubicBezTo>
                <a:cubicBezTo>
                  <a:pt x="15574" y="5058"/>
                  <a:pt x="15574" y="5058"/>
                  <a:pt x="15626" y="5030"/>
                </a:cubicBezTo>
                <a:cubicBezTo>
                  <a:pt x="15626" y="5030"/>
                  <a:pt x="15626" y="5030"/>
                  <a:pt x="15617" y="5087"/>
                </a:cubicBezTo>
                <a:cubicBezTo>
                  <a:pt x="15565" y="5058"/>
                  <a:pt x="15635" y="5158"/>
                  <a:pt x="15565" y="5087"/>
                </a:cubicBezTo>
                <a:cubicBezTo>
                  <a:pt x="15565" y="5144"/>
                  <a:pt x="15479" y="5087"/>
                  <a:pt x="15583" y="5158"/>
                </a:cubicBezTo>
                <a:cubicBezTo>
                  <a:pt x="15583" y="5158"/>
                  <a:pt x="15583" y="5158"/>
                  <a:pt x="15643" y="5129"/>
                </a:cubicBezTo>
                <a:cubicBezTo>
                  <a:pt x="15643" y="5129"/>
                  <a:pt x="15643" y="5129"/>
                  <a:pt x="15661" y="5144"/>
                </a:cubicBezTo>
                <a:cubicBezTo>
                  <a:pt x="15661" y="5144"/>
                  <a:pt x="15661" y="5144"/>
                  <a:pt x="15843" y="5058"/>
                </a:cubicBezTo>
                <a:cubicBezTo>
                  <a:pt x="15843" y="5058"/>
                  <a:pt x="15843" y="5058"/>
                  <a:pt x="16016" y="4987"/>
                </a:cubicBezTo>
                <a:cubicBezTo>
                  <a:pt x="16016" y="4987"/>
                  <a:pt x="16016" y="4987"/>
                  <a:pt x="16085" y="4973"/>
                </a:cubicBezTo>
                <a:cubicBezTo>
                  <a:pt x="16076" y="4987"/>
                  <a:pt x="16050" y="5001"/>
                  <a:pt x="16094" y="5030"/>
                </a:cubicBezTo>
                <a:cubicBezTo>
                  <a:pt x="16094" y="5030"/>
                  <a:pt x="16094" y="5030"/>
                  <a:pt x="16111" y="5001"/>
                </a:cubicBezTo>
                <a:cubicBezTo>
                  <a:pt x="16111" y="5001"/>
                  <a:pt x="16111" y="5001"/>
                  <a:pt x="16102" y="4958"/>
                </a:cubicBezTo>
                <a:cubicBezTo>
                  <a:pt x="16102" y="4958"/>
                  <a:pt x="16102" y="4958"/>
                  <a:pt x="16189" y="4987"/>
                </a:cubicBezTo>
                <a:cubicBezTo>
                  <a:pt x="16189" y="4987"/>
                  <a:pt x="16189" y="4987"/>
                  <a:pt x="16197" y="4944"/>
                </a:cubicBezTo>
                <a:cubicBezTo>
                  <a:pt x="16197" y="4944"/>
                  <a:pt x="16197" y="4944"/>
                  <a:pt x="16319" y="4916"/>
                </a:cubicBezTo>
                <a:cubicBezTo>
                  <a:pt x="16319" y="4916"/>
                  <a:pt x="16319" y="4916"/>
                  <a:pt x="16423" y="4901"/>
                </a:cubicBezTo>
                <a:cubicBezTo>
                  <a:pt x="16423" y="4901"/>
                  <a:pt x="16423" y="4901"/>
                  <a:pt x="16691" y="4787"/>
                </a:cubicBezTo>
                <a:cubicBezTo>
                  <a:pt x="16691" y="4787"/>
                  <a:pt x="16691" y="4787"/>
                  <a:pt x="16726" y="4759"/>
                </a:cubicBezTo>
                <a:cubicBezTo>
                  <a:pt x="16726" y="4759"/>
                  <a:pt x="16726" y="4759"/>
                  <a:pt x="16838" y="4716"/>
                </a:cubicBezTo>
                <a:cubicBezTo>
                  <a:pt x="16838" y="4716"/>
                  <a:pt x="16838" y="4716"/>
                  <a:pt x="16847" y="4673"/>
                </a:cubicBezTo>
                <a:cubicBezTo>
                  <a:pt x="16847" y="4673"/>
                  <a:pt x="16847" y="4673"/>
                  <a:pt x="16873" y="4645"/>
                </a:cubicBezTo>
                <a:cubicBezTo>
                  <a:pt x="16873" y="4645"/>
                  <a:pt x="16873" y="4645"/>
                  <a:pt x="16890" y="4688"/>
                </a:cubicBezTo>
                <a:cubicBezTo>
                  <a:pt x="16890" y="4688"/>
                  <a:pt x="16890" y="4688"/>
                  <a:pt x="16873" y="4716"/>
                </a:cubicBezTo>
                <a:cubicBezTo>
                  <a:pt x="16873" y="4716"/>
                  <a:pt x="16873" y="4716"/>
                  <a:pt x="16786" y="4773"/>
                </a:cubicBezTo>
                <a:cubicBezTo>
                  <a:pt x="16786" y="4773"/>
                  <a:pt x="16786" y="4773"/>
                  <a:pt x="16864" y="4802"/>
                </a:cubicBezTo>
                <a:cubicBezTo>
                  <a:pt x="16864" y="4802"/>
                  <a:pt x="16864" y="4802"/>
                  <a:pt x="16933" y="4702"/>
                </a:cubicBezTo>
                <a:cubicBezTo>
                  <a:pt x="16933" y="4702"/>
                  <a:pt x="16933" y="4702"/>
                  <a:pt x="16942" y="4773"/>
                </a:cubicBezTo>
                <a:cubicBezTo>
                  <a:pt x="16942" y="4773"/>
                  <a:pt x="16942" y="4773"/>
                  <a:pt x="17020" y="4773"/>
                </a:cubicBezTo>
                <a:cubicBezTo>
                  <a:pt x="17020" y="4773"/>
                  <a:pt x="17020" y="4773"/>
                  <a:pt x="16994" y="4830"/>
                </a:cubicBezTo>
                <a:cubicBezTo>
                  <a:pt x="16994" y="4830"/>
                  <a:pt x="16994" y="4830"/>
                  <a:pt x="17081" y="4844"/>
                </a:cubicBezTo>
                <a:cubicBezTo>
                  <a:pt x="17081" y="4844"/>
                  <a:pt x="17081" y="4844"/>
                  <a:pt x="17219" y="4802"/>
                </a:cubicBezTo>
                <a:cubicBezTo>
                  <a:pt x="17219" y="4802"/>
                  <a:pt x="17219" y="4802"/>
                  <a:pt x="17271" y="4773"/>
                </a:cubicBezTo>
                <a:cubicBezTo>
                  <a:pt x="17271" y="4773"/>
                  <a:pt x="17271" y="4773"/>
                  <a:pt x="17254" y="4759"/>
                </a:cubicBezTo>
                <a:cubicBezTo>
                  <a:pt x="17254" y="4759"/>
                  <a:pt x="17254" y="4759"/>
                  <a:pt x="17288" y="4773"/>
                </a:cubicBezTo>
                <a:cubicBezTo>
                  <a:pt x="17297" y="4802"/>
                  <a:pt x="17271" y="4659"/>
                  <a:pt x="17314" y="4802"/>
                </a:cubicBezTo>
                <a:cubicBezTo>
                  <a:pt x="17314" y="4802"/>
                  <a:pt x="17314" y="4802"/>
                  <a:pt x="17409" y="4802"/>
                </a:cubicBezTo>
                <a:cubicBezTo>
                  <a:pt x="17409" y="4802"/>
                  <a:pt x="17409" y="4802"/>
                  <a:pt x="17539" y="4787"/>
                </a:cubicBezTo>
                <a:cubicBezTo>
                  <a:pt x="17539" y="4787"/>
                  <a:pt x="17539" y="4787"/>
                  <a:pt x="17617" y="4773"/>
                </a:cubicBezTo>
                <a:cubicBezTo>
                  <a:pt x="17626" y="4773"/>
                  <a:pt x="17626" y="4759"/>
                  <a:pt x="17635" y="4745"/>
                </a:cubicBezTo>
                <a:cubicBezTo>
                  <a:pt x="17635" y="4745"/>
                  <a:pt x="17635" y="4745"/>
                  <a:pt x="17669" y="4787"/>
                </a:cubicBezTo>
                <a:cubicBezTo>
                  <a:pt x="17669" y="4787"/>
                  <a:pt x="17669" y="4787"/>
                  <a:pt x="17721" y="4759"/>
                </a:cubicBezTo>
                <a:cubicBezTo>
                  <a:pt x="17721" y="4759"/>
                  <a:pt x="17721" y="4759"/>
                  <a:pt x="17946" y="4802"/>
                </a:cubicBezTo>
                <a:cubicBezTo>
                  <a:pt x="17946" y="4802"/>
                  <a:pt x="17946" y="4802"/>
                  <a:pt x="18050" y="4816"/>
                </a:cubicBezTo>
                <a:cubicBezTo>
                  <a:pt x="18050" y="4816"/>
                  <a:pt x="18050" y="4816"/>
                  <a:pt x="18093" y="4844"/>
                </a:cubicBezTo>
                <a:cubicBezTo>
                  <a:pt x="18093" y="4844"/>
                  <a:pt x="18093" y="4844"/>
                  <a:pt x="18076" y="4859"/>
                </a:cubicBezTo>
                <a:cubicBezTo>
                  <a:pt x="18067" y="4873"/>
                  <a:pt x="18050" y="4887"/>
                  <a:pt x="18102" y="4916"/>
                </a:cubicBezTo>
                <a:cubicBezTo>
                  <a:pt x="18102" y="4916"/>
                  <a:pt x="18102" y="4916"/>
                  <a:pt x="18111" y="4916"/>
                </a:cubicBezTo>
                <a:cubicBezTo>
                  <a:pt x="18111" y="4916"/>
                  <a:pt x="18111" y="4916"/>
                  <a:pt x="18128" y="4844"/>
                </a:cubicBezTo>
                <a:cubicBezTo>
                  <a:pt x="18128" y="4844"/>
                  <a:pt x="18128" y="4844"/>
                  <a:pt x="18171" y="4873"/>
                </a:cubicBezTo>
                <a:cubicBezTo>
                  <a:pt x="18171" y="4873"/>
                  <a:pt x="18171" y="4873"/>
                  <a:pt x="18154" y="4973"/>
                </a:cubicBezTo>
                <a:cubicBezTo>
                  <a:pt x="18154" y="4973"/>
                  <a:pt x="18154" y="4973"/>
                  <a:pt x="18119" y="4987"/>
                </a:cubicBezTo>
                <a:cubicBezTo>
                  <a:pt x="18119" y="4987"/>
                  <a:pt x="18119" y="4987"/>
                  <a:pt x="18050" y="5129"/>
                </a:cubicBezTo>
                <a:cubicBezTo>
                  <a:pt x="18050" y="5129"/>
                  <a:pt x="18050" y="5129"/>
                  <a:pt x="17808" y="5343"/>
                </a:cubicBezTo>
                <a:cubicBezTo>
                  <a:pt x="17816" y="5386"/>
                  <a:pt x="17773" y="5372"/>
                  <a:pt x="17773" y="5400"/>
                </a:cubicBezTo>
                <a:cubicBezTo>
                  <a:pt x="17773" y="5400"/>
                  <a:pt x="17773" y="5400"/>
                  <a:pt x="17747" y="5372"/>
                </a:cubicBezTo>
                <a:cubicBezTo>
                  <a:pt x="17747" y="5372"/>
                  <a:pt x="17747" y="5372"/>
                  <a:pt x="17669" y="5443"/>
                </a:cubicBezTo>
                <a:cubicBezTo>
                  <a:pt x="17669" y="5443"/>
                  <a:pt x="17669" y="5443"/>
                  <a:pt x="17635" y="5414"/>
                </a:cubicBezTo>
                <a:cubicBezTo>
                  <a:pt x="17635" y="5414"/>
                  <a:pt x="17635" y="5414"/>
                  <a:pt x="17609" y="5443"/>
                </a:cubicBezTo>
                <a:cubicBezTo>
                  <a:pt x="17609" y="5443"/>
                  <a:pt x="17609" y="5443"/>
                  <a:pt x="17635" y="5457"/>
                </a:cubicBezTo>
                <a:cubicBezTo>
                  <a:pt x="17635" y="5457"/>
                  <a:pt x="17635" y="5457"/>
                  <a:pt x="17609" y="5485"/>
                </a:cubicBezTo>
                <a:cubicBezTo>
                  <a:pt x="17609" y="5485"/>
                  <a:pt x="17609" y="5485"/>
                  <a:pt x="17669" y="5514"/>
                </a:cubicBezTo>
                <a:cubicBezTo>
                  <a:pt x="17669" y="5514"/>
                  <a:pt x="17669" y="5514"/>
                  <a:pt x="17799" y="5443"/>
                </a:cubicBezTo>
                <a:cubicBezTo>
                  <a:pt x="17799" y="5443"/>
                  <a:pt x="17799" y="5443"/>
                  <a:pt x="17834" y="5500"/>
                </a:cubicBezTo>
                <a:cubicBezTo>
                  <a:pt x="17825" y="5514"/>
                  <a:pt x="17808" y="5542"/>
                  <a:pt x="17834" y="5557"/>
                </a:cubicBezTo>
                <a:cubicBezTo>
                  <a:pt x="17834" y="5557"/>
                  <a:pt x="17834" y="5557"/>
                  <a:pt x="17868" y="5514"/>
                </a:cubicBezTo>
                <a:cubicBezTo>
                  <a:pt x="17868" y="5514"/>
                  <a:pt x="17868" y="5514"/>
                  <a:pt x="17868" y="5500"/>
                </a:cubicBezTo>
                <a:cubicBezTo>
                  <a:pt x="17868" y="5500"/>
                  <a:pt x="17868" y="5500"/>
                  <a:pt x="17894" y="5471"/>
                </a:cubicBezTo>
                <a:cubicBezTo>
                  <a:pt x="17894" y="5471"/>
                  <a:pt x="17894" y="5471"/>
                  <a:pt x="17903" y="5485"/>
                </a:cubicBezTo>
                <a:cubicBezTo>
                  <a:pt x="17903" y="5485"/>
                  <a:pt x="17903" y="5485"/>
                  <a:pt x="17912" y="5428"/>
                </a:cubicBezTo>
                <a:cubicBezTo>
                  <a:pt x="17912" y="5428"/>
                  <a:pt x="17912" y="5428"/>
                  <a:pt x="17938" y="5471"/>
                </a:cubicBezTo>
                <a:cubicBezTo>
                  <a:pt x="17938" y="5471"/>
                  <a:pt x="17938" y="5471"/>
                  <a:pt x="17938" y="5485"/>
                </a:cubicBezTo>
                <a:cubicBezTo>
                  <a:pt x="17938" y="5485"/>
                  <a:pt x="17938" y="5485"/>
                  <a:pt x="17972" y="5443"/>
                </a:cubicBezTo>
                <a:cubicBezTo>
                  <a:pt x="17972" y="5443"/>
                  <a:pt x="17972" y="5443"/>
                  <a:pt x="18007" y="5457"/>
                </a:cubicBezTo>
                <a:cubicBezTo>
                  <a:pt x="18007" y="5457"/>
                  <a:pt x="18007" y="5457"/>
                  <a:pt x="17990" y="5514"/>
                </a:cubicBezTo>
                <a:cubicBezTo>
                  <a:pt x="17990" y="5514"/>
                  <a:pt x="17990" y="5514"/>
                  <a:pt x="18024" y="5528"/>
                </a:cubicBezTo>
                <a:cubicBezTo>
                  <a:pt x="18024" y="5528"/>
                  <a:pt x="18024" y="5528"/>
                  <a:pt x="18041" y="5528"/>
                </a:cubicBezTo>
                <a:cubicBezTo>
                  <a:pt x="18041" y="5528"/>
                  <a:pt x="18041" y="5528"/>
                  <a:pt x="18024" y="5457"/>
                </a:cubicBezTo>
                <a:cubicBezTo>
                  <a:pt x="18024" y="5457"/>
                  <a:pt x="18024" y="5457"/>
                  <a:pt x="18041" y="5443"/>
                </a:cubicBezTo>
                <a:cubicBezTo>
                  <a:pt x="18041" y="5443"/>
                  <a:pt x="18041" y="5443"/>
                  <a:pt x="18067" y="5500"/>
                </a:cubicBezTo>
                <a:cubicBezTo>
                  <a:pt x="18067" y="5500"/>
                  <a:pt x="18067" y="5500"/>
                  <a:pt x="18085" y="5485"/>
                </a:cubicBezTo>
                <a:cubicBezTo>
                  <a:pt x="18085" y="5485"/>
                  <a:pt x="18085" y="5500"/>
                  <a:pt x="18093" y="5500"/>
                </a:cubicBezTo>
                <a:cubicBezTo>
                  <a:pt x="18093" y="5500"/>
                  <a:pt x="18093" y="5500"/>
                  <a:pt x="18128" y="5500"/>
                </a:cubicBezTo>
                <a:cubicBezTo>
                  <a:pt x="18128" y="5500"/>
                  <a:pt x="18128" y="5500"/>
                  <a:pt x="18145" y="5443"/>
                </a:cubicBezTo>
                <a:cubicBezTo>
                  <a:pt x="18145" y="5443"/>
                  <a:pt x="18145" y="5443"/>
                  <a:pt x="18119" y="5414"/>
                </a:cubicBezTo>
                <a:cubicBezTo>
                  <a:pt x="18119" y="5414"/>
                  <a:pt x="18119" y="5414"/>
                  <a:pt x="18145" y="5386"/>
                </a:cubicBezTo>
                <a:cubicBezTo>
                  <a:pt x="18145" y="5386"/>
                  <a:pt x="18145" y="5386"/>
                  <a:pt x="18284" y="5372"/>
                </a:cubicBezTo>
                <a:cubicBezTo>
                  <a:pt x="18284" y="5372"/>
                  <a:pt x="18284" y="5372"/>
                  <a:pt x="18344" y="5386"/>
                </a:cubicBezTo>
                <a:cubicBezTo>
                  <a:pt x="18344" y="5386"/>
                  <a:pt x="18344" y="5386"/>
                  <a:pt x="18284" y="5414"/>
                </a:cubicBezTo>
                <a:cubicBezTo>
                  <a:pt x="18284" y="5414"/>
                  <a:pt x="18284" y="5414"/>
                  <a:pt x="18284" y="5485"/>
                </a:cubicBezTo>
                <a:cubicBezTo>
                  <a:pt x="18284" y="5485"/>
                  <a:pt x="18284" y="5485"/>
                  <a:pt x="18258" y="5514"/>
                </a:cubicBezTo>
                <a:cubicBezTo>
                  <a:pt x="18258" y="5514"/>
                  <a:pt x="18258" y="5514"/>
                  <a:pt x="18344" y="5542"/>
                </a:cubicBezTo>
                <a:cubicBezTo>
                  <a:pt x="18344" y="5542"/>
                  <a:pt x="18344" y="5542"/>
                  <a:pt x="18344" y="5557"/>
                </a:cubicBezTo>
                <a:cubicBezTo>
                  <a:pt x="18344" y="5557"/>
                  <a:pt x="18344" y="5557"/>
                  <a:pt x="18388" y="5528"/>
                </a:cubicBezTo>
                <a:cubicBezTo>
                  <a:pt x="18388" y="5528"/>
                  <a:pt x="18388" y="5528"/>
                  <a:pt x="18396" y="5542"/>
                </a:cubicBezTo>
                <a:cubicBezTo>
                  <a:pt x="18396" y="5528"/>
                  <a:pt x="18405" y="5528"/>
                  <a:pt x="18414" y="5514"/>
                </a:cubicBezTo>
                <a:cubicBezTo>
                  <a:pt x="18414" y="5514"/>
                  <a:pt x="18414" y="5514"/>
                  <a:pt x="18440" y="5528"/>
                </a:cubicBezTo>
                <a:cubicBezTo>
                  <a:pt x="18440" y="5528"/>
                  <a:pt x="18440" y="5528"/>
                  <a:pt x="18474" y="5457"/>
                </a:cubicBezTo>
                <a:cubicBezTo>
                  <a:pt x="18474" y="5457"/>
                  <a:pt x="18474" y="5457"/>
                  <a:pt x="18509" y="5443"/>
                </a:cubicBezTo>
                <a:cubicBezTo>
                  <a:pt x="18509" y="5443"/>
                  <a:pt x="18509" y="5443"/>
                  <a:pt x="18518" y="5386"/>
                </a:cubicBezTo>
                <a:cubicBezTo>
                  <a:pt x="18518" y="5386"/>
                  <a:pt x="18518" y="5386"/>
                  <a:pt x="18552" y="5414"/>
                </a:cubicBezTo>
                <a:cubicBezTo>
                  <a:pt x="18552" y="5414"/>
                  <a:pt x="18552" y="5414"/>
                  <a:pt x="18596" y="5386"/>
                </a:cubicBezTo>
                <a:cubicBezTo>
                  <a:pt x="18596" y="5386"/>
                  <a:pt x="18596" y="5386"/>
                  <a:pt x="18604" y="5443"/>
                </a:cubicBezTo>
                <a:cubicBezTo>
                  <a:pt x="18604" y="5443"/>
                  <a:pt x="18604" y="5443"/>
                  <a:pt x="18630" y="5471"/>
                </a:cubicBezTo>
                <a:cubicBezTo>
                  <a:pt x="18630" y="5471"/>
                  <a:pt x="18630" y="5471"/>
                  <a:pt x="18777" y="5400"/>
                </a:cubicBezTo>
                <a:cubicBezTo>
                  <a:pt x="18777" y="5400"/>
                  <a:pt x="18777" y="5400"/>
                  <a:pt x="18829" y="5272"/>
                </a:cubicBezTo>
                <a:cubicBezTo>
                  <a:pt x="18829" y="5272"/>
                  <a:pt x="18829" y="5272"/>
                  <a:pt x="18847" y="5300"/>
                </a:cubicBezTo>
                <a:cubicBezTo>
                  <a:pt x="18847" y="5300"/>
                  <a:pt x="18847" y="5300"/>
                  <a:pt x="18916" y="5229"/>
                </a:cubicBezTo>
                <a:cubicBezTo>
                  <a:pt x="18916" y="5229"/>
                  <a:pt x="18916" y="5229"/>
                  <a:pt x="18890" y="5343"/>
                </a:cubicBezTo>
                <a:cubicBezTo>
                  <a:pt x="18890" y="5343"/>
                  <a:pt x="18890" y="5343"/>
                  <a:pt x="18838" y="5414"/>
                </a:cubicBezTo>
                <a:cubicBezTo>
                  <a:pt x="18838" y="5414"/>
                  <a:pt x="18838" y="5414"/>
                  <a:pt x="18829" y="5400"/>
                </a:cubicBezTo>
                <a:cubicBezTo>
                  <a:pt x="18829" y="5400"/>
                  <a:pt x="18829" y="5400"/>
                  <a:pt x="18812" y="5414"/>
                </a:cubicBezTo>
                <a:cubicBezTo>
                  <a:pt x="18812" y="5414"/>
                  <a:pt x="18812" y="5414"/>
                  <a:pt x="18829" y="5485"/>
                </a:cubicBezTo>
                <a:cubicBezTo>
                  <a:pt x="18829" y="5485"/>
                  <a:pt x="18829" y="5485"/>
                  <a:pt x="18847" y="5443"/>
                </a:cubicBezTo>
                <a:cubicBezTo>
                  <a:pt x="18847" y="5443"/>
                  <a:pt x="18847" y="5443"/>
                  <a:pt x="18890" y="5500"/>
                </a:cubicBezTo>
                <a:cubicBezTo>
                  <a:pt x="18890" y="5500"/>
                  <a:pt x="18890" y="5500"/>
                  <a:pt x="18942" y="5500"/>
                </a:cubicBezTo>
                <a:cubicBezTo>
                  <a:pt x="18942" y="5500"/>
                  <a:pt x="18942" y="5500"/>
                  <a:pt x="18959" y="5557"/>
                </a:cubicBezTo>
                <a:cubicBezTo>
                  <a:pt x="18959" y="5557"/>
                  <a:pt x="18959" y="5557"/>
                  <a:pt x="19002" y="5500"/>
                </a:cubicBezTo>
                <a:cubicBezTo>
                  <a:pt x="18976" y="5557"/>
                  <a:pt x="19054" y="5457"/>
                  <a:pt x="19002" y="5557"/>
                </a:cubicBezTo>
                <a:cubicBezTo>
                  <a:pt x="19002" y="5557"/>
                  <a:pt x="19002" y="5557"/>
                  <a:pt x="19037" y="5585"/>
                </a:cubicBezTo>
                <a:cubicBezTo>
                  <a:pt x="19028" y="5599"/>
                  <a:pt x="19011" y="5599"/>
                  <a:pt x="18985" y="5628"/>
                </a:cubicBezTo>
                <a:cubicBezTo>
                  <a:pt x="18985" y="5628"/>
                  <a:pt x="18985" y="5628"/>
                  <a:pt x="18994" y="5671"/>
                </a:cubicBezTo>
                <a:cubicBezTo>
                  <a:pt x="18994" y="5671"/>
                  <a:pt x="18994" y="5671"/>
                  <a:pt x="19089" y="5699"/>
                </a:cubicBezTo>
                <a:cubicBezTo>
                  <a:pt x="19089" y="5699"/>
                  <a:pt x="19089" y="5699"/>
                  <a:pt x="19046" y="5785"/>
                </a:cubicBezTo>
                <a:cubicBezTo>
                  <a:pt x="19037" y="5799"/>
                  <a:pt x="19028" y="5813"/>
                  <a:pt x="19011" y="5827"/>
                </a:cubicBezTo>
                <a:cubicBezTo>
                  <a:pt x="19011" y="5827"/>
                  <a:pt x="19011" y="5827"/>
                  <a:pt x="19011" y="5842"/>
                </a:cubicBezTo>
                <a:cubicBezTo>
                  <a:pt x="19011" y="5842"/>
                  <a:pt x="19011" y="5842"/>
                  <a:pt x="19063" y="5856"/>
                </a:cubicBezTo>
                <a:cubicBezTo>
                  <a:pt x="19063" y="5856"/>
                  <a:pt x="19063" y="5856"/>
                  <a:pt x="19063" y="5813"/>
                </a:cubicBezTo>
                <a:cubicBezTo>
                  <a:pt x="19063" y="5813"/>
                  <a:pt x="19063" y="5813"/>
                  <a:pt x="19072" y="5842"/>
                </a:cubicBezTo>
                <a:cubicBezTo>
                  <a:pt x="19098" y="5856"/>
                  <a:pt x="19072" y="5728"/>
                  <a:pt x="19124" y="5842"/>
                </a:cubicBezTo>
                <a:cubicBezTo>
                  <a:pt x="19124" y="5842"/>
                  <a:pt x="19124" y="5842"/>
                  <a:pt x="19150" y="5813"/>
                </a:cubicBezTo>
                <a:cubicBezTo>
                  <a:pt x="19150" y="5813"/>
                  <a:pt x="19150" y="5813"/>
                  <a:pt x="19202" y="5856"/>
                </a:cubicBezTo>
                <a:cubicBezTo>
                  <a:pt x="19202" y="5856"/>
                  <a:pt x="19202" y="5856"/>
                  <a:pt x="19210" y="5870"/>
                </a:cubicBezTo>
                <a:cubicBezTo>
                  <a:pt x="19210" y="5870"/>
                  <a:pt x="19210" y="5870"/>
                  <a:pt x="19150" y="5827"/>
                </a:cubicBezTo>
                <a:cubicBezTo>
                  <a:pt x="19150" y="5827"/>
                  <a:pt x="19150" y="5827"/>
                  <a:pt x="19176" y="5913"/>
                </a:cubicBezTo>
                <a:cubicBezTo>
                  <a:pt x="19176" y="5913"/>
                  <a:pt x="19176" y="5913"/>
                  <a:pt x="19228" y="5927"/>
                </a:cubicBezTo>
                <a:cubicBezTo>
                  <a:pt x="19228" y="5927"/>
                  <a:pt x="19228" y="5927"/>
                  <a:pt x="19184" y="5956"/>
                </a:cubicBezTo>
                <a:cubicBezTo>
                  <a:pt x="19184" y="5956"/>
                  <a:pt x="19184" y="5956"/>
                  <a:pt x="19193" y="6013"/>
                </a:cubicBezTo>
                <a:cubicBezTo>
                  <a:pt x="19193" y="6013"/>
                  <a:pt x="19193" y="6013"/>
                  <a:pt x="19236" y="6027"/>
                </a:cubicBezTo>
                <a:cubicBezTo>
                  <a:pt x="19236" y="6027"/>
                  <a:pt x="19236" y="6027"/>
                  <a:pt x="19219" y="6098"/>
                </a:cubicBezTo>
                <a:cubicBezTo>
                  <a:pt x="19219" y="6098"/>
                  <a:pt x="19219" y="6098"/>
                  <a:pt x="19288" y="6098"/>
                </a:cubicBezTo>
                <a:cubicBezTo>
                  <a:pt x="19288" y="6098"/>
                  <a:pt x="19288" y="6098"/>
                  <a:pt x="19288" y="6055"/>
                </a:cubicBezTo>
                <a:cubicBezTo>
                  <a:pt x="19288" y="6055"/>
                  <a:pt x="19288" y="6055"/>
                  <a:pt x="19323" y="6070"/>
                </a:cubicBezTo>
                <a:cubicBezTo>
                  <a:pt x="19323" y="6070"/>
                  <a:pt x="19323" y="6070"/>
                  <a:pt x="19340" y="6098"/>
                </a:cubicBezTo>
                <a:cubicBezTo>
                  <a:pt x="19340" y="6098"/>
                  <a:pt x="19340" y="6098"/>
                  <a:pt x="19288" y="6127"/>
                </a:cubicBezTo>
                <a:cubicBezTo>
                  <a:pt x="19288" y="6127"/>
                  <a:pt x="19288" y="6127"/>
                  <a:pt x="19297" y="6155"/>
                </a:cubicBezTo>
                <a:cubicBezTo>
                  <a:pt x="19297" y="6155"/>
                  <a:pt x="19297" y="6155"/>
                  <a:pt x="19262" y="6155"/>
                </a:cubicBezTo>
                <a:cubicBezTo>
                  <a:pt x="19262" y="6155"/>
                  <a:pt x="19262" y="6155"/>
                  <a:pt x="19158" y="6269"/>
                </a:cubicBezTo>
                <a:cubicBezTo>
                  <a:pt x="19158" y="6269"/>
                  <a:pt x="19158" y="6269"/>
                  <a:pt x="19228" y="6283"/>
                </a:cubicBezTo>
                <a:cubicBezTo>
                  <a:pt x="19228" y="6283"/>
                  <a:pt x="19228" y="6283"/>
                  <a:pt x="19331" y="6269"/>
                </a:cubicBezTo>
                <a:cubicBezTo>
                  <a:pt x="19331" y="6269"/>
                  <a:pt x="19331" y="6269"/>
                  <a:pt x="19288" y="6326"/>
                </a:cubicBezTo>
                <a:cubicBezTo>
                  <a:pt x="19288" y="6326"/>
                  <a:pt x="19288" y="6326"/>
                  <a:pt x="19253" y="6326"/>
                </a:cubicBezTo>
                <a:cubicBezTo>
                  <a:pt x="19210" y="6383"/>
                  <a:pt x="19314" y="6326"/>
                  <a:pt x="19236" y="6383"/>
                </a:cubicBezTo>
                <a:cubicBezTo>
                  <a:pt x="19236" y="6383"/>
                  <a:pt x="19236" y="6383"/>
                  <a:pt x="19340" y="6412"/>
                </a:cubicBezTo>
                <a:cubicBezTo>
                  <a:pt x="19340" y="6412"/>
                  <a:pt x="19340" y="6412"/>
                  <a:pt x="19349" y="6412"/>
                </a:cubicBezTo>
                <a:cubicBezTo>
                  <a:pt x="19349" y="6412"/>
                  <a:pt x="19349" y="6412"/>
                  <a:pt x="19409" y="6454"/>
                </a:cubicBezTo>
                <a:cubicBezTo>
                  <a:pt x="19409" y="6454"/>
                  <a:pt x="19409" y="6454"/>
                  <a:pt x="19444" y="6426"/>
                </a:cubicBezTo>
                <a:cubicBezTo>
                  <a:pt x="19444" y="6426"/>
                  <a:pt x="19444" y="6426"/>
                  <a:pt x="19453" y="6469"/>
                </a:cubicBezTo>
                <a:cubicBezTo>
                  <a:pt x="19453" y="6469"/>
                  <a:pt x="19453" y="6469"/>
                  <a:pt x="19409" y="6483"/>
                </a:cubicBezTo>
                <a:cubicBezTo>
                  <a:pt x="19409" y="6483"/>
                  <a:pt x="19409" y="6483"/>
                  <a:pt x="19505" y="6640"/>
                </a:cubicBezTo>
                <a:cubicBezTo>
                  <a:pt x="19496" y="6682"/>
                  <a:pt x="19513" y="6640"/>
                  <a:pt x="19557" y="6640"/>
                </a:cubicBezTo>
                <a:cubicBezTo>
                  <a:pt x="19557" y="6640"/>
                  <a:pt x="19557" y="6640"/>
                  <a:pt x="19539" y="6583"/>
                </a:cubicBezTo>
                <a:cubicBezTo>
                  <a:pt x="19539" y="6583"/>
                  <a:pt x="19539" y="6583"/>
                  <a:pt x="19505" y="6583"/>
                </a:cubicBezTo>
                <a:cubicBezTo>
                  <a:pt x="19505" y="6568"/>
                  <a:pt x="19531" y="6554"/>
                  <a:pt x="19522" y="6540"/>
                </a:cubicBezTo>
                <a:cubicBezTo>
                  <a:pt x="19522" y="6540"/>
                  <a:pt x="19522" y="6540"/>
                  <a:pt x="19487" y="6511"/>
                </a:cubicBezTo>
                <a:cubicBezTo>
                  <a:pt x="19496" y="6497"/>
                  <a:pt x="19496" y="6440"/>
                  <a:pt x="19539" y="6483"/>
                </a:cubicBezTo>
                <a:cubicBezTo>
                  <a:pt x="19539" y="6483"/>
                  <a:pt x="19539" y="6483"/>
                  <a:pt x="19531" y="6511"/>
                </a:cubicBezTo>
                <a:cubicBezTo>
                  <a:pt x="19531" y="6511"/>
                  <a:pt x="19531" y="6511"/>
                  <a:pt x="19574" y="6640"/>
                </a:cubicBezTo>
                <a:cubicBezTo>
                  <a:pt x="19574" y="6640"/>
                  <a:pt x="19574" y="6640"/>
                  <a:pt x="19574" y="6711"/>
                </a:cubicBezTo>
                <a:cubicBezTo>
                  <a:pt x="19574" y="6711"/>
                  <a:pt x="19574" y="6711"/>
                  <a:pt x="19634" y="6768"/>
                </a:cubicBezTo>
                <a:cubicBezTo>
                  <a:pt x="19634" y="6768"/>
                  <a:pt x="19634" y="6768"/>
                  <a:pt x="19660" y="6768"/>
                </a:cubicBezTo>
                <a:cubicBezTo>
                  <a:pt x="19660" y="6768"/>
                  <a:pt x="19660" y="6768"/>
                  <a:pt x="19643" y="6868"/>
                </a:cubicBezTo>
                <a:cubicBezTo>
                  <a:pt x="19643" y="6868"/>
                  <a:pt x="19643" y="6868"/>
                  <a:pt x="19608" y="6825"/>
                </a:cubicBezTo>
                <a:cubicBezTo>
                  <a:pt x="19591" y="6825"/>
                  <a:pt x="19591" y="6825"/>
                  <a:pt x="19591" y="6811"/>
                </a:cubicBezTo>
                <a:cubicBezTo>
                  <a:pt x="19582" y="6825"/>
                  <a:pt x="19582" y="6839"/>
                  <a:pt x="19574" y="6868"/>
                </a:cubicBezTo>
                <a:cubicBezTo>
                  <a:pt x="19574" y="6868"/>
                  <a:pt x="19574" y="6868"/>
                  <a:pt x="19591" y="6882"/>
                </a:cubicBezTo>
                <a:cubicBezTo>
                  <a:pt x="19591" y="6882"/>
                  <a:pt x="19591" y="6882"/>
                  <a:pt x="19582" y="6896"/>
                </a:cubicBezTo>
                <a:cubicBezTo>
                  <a:pt x="19582" y="6868"/>
                  <a:pt x="19513" y="7010"/>
                  <a:pt x="19643" y="6896"/>
                </a:cubicBezTo>
                <a:cubicBezTo>
                  <a:pt x="19643" y="6896"/>
                  <a:pt x="19643" y="6896"/>
                  <a:pt x="19669" y="6910"/>
                </a:cubicBezTo>
                <a:cubicBezTo>
                  <a:pt x="19669" y="6910"/>
                  <a:pt x="19669" y="6910"/>
                  <a:pt x="19721" y="6868"/>
                </a:cubicBezTo>
                <a:cubicBezTo>
                  <a:pt x="19721" y="6868"/>
                  <a:pt x="19721" y="6868"/>
                  <a:pt x="19747" y="6939"/>
                </a:cubicBezTo>
                <a:cubicBezTo>
                  <a:pt x="19747" y="6939"/>
                  <a:pt x="19747" y="6939"/>
                  <a:pt x="19730" y="6996"/>
                </a:cubicBezTo>
                <a:cubicBezTo>
                  <a:pt x="19730" y="6996"/>
                  <a:pt x="19730" y="6996"/>
                  <a:pt x="19747" y="7010"/>
                </a:cubicBezTo>
                <a:cubicBezTo>
                  <a:pt x="19747" y="7010"/>
                  <a:pt x="19747" y="7010"/>
                  <a:pt x="19730" y="7067"/>
                </a:cubicBezTo>
                <a:cubicBezTo>
                  <a:pt x="19730" y="7067"/>
                  <a:pt x="19730" y="7067"/>
                  <a:pt x="19626" y="7067"/>
                </a:cubicBezTo>
                <a:cubicBezTo>
                  <a:pt x="19626" y="7081"/>
                  <a:pt x="19608" y="7081"/>
                  <a:pt x="19600" y="7081"/>
                </a:cubicBezTo>
                <a:cubicBezTo>
                  <a:pt x="19600" y="7081"/>
                  <a:pt x="19600" y="7081"/>
                  <a:pt x="19600" y="7053"/>
                </a:cubicBezTo>
                <a:cubicBezTo>
                  <a:pt x="19617" y="7053"/>
                  <a:pt x="19652" y="7010"/>
                  <a:pt x="19626" y="6967"/>
                </a:cubicBezTo>
                <a:cubicBezTo>
                  <a:pt x="19626" y="6967"/>
                  <a:pt x="19626" y="6967"/>
                  <a:pt x="19531" y="6939"/>
                </a:cubicBezTo>
                <a:cubicBezTo>
                  <a:pt x="19531" y="6939"/>
                  <a:pt x="19531" y="6939"/>
                  <a:pt x="19487" y="6967"/>
                </a:cubicBezTo>
                <a:cubicBezTo>
                  <a:pt x="19487" y="6967"/>
                  <a:pt x="19487" y="6967"/>
                  <a:pt x="19470" y="6967"/>
                </a:cubicBezTo>
                <a:cubicBezTo>
                  <a:pt x="19444" y="6982"/>
                  <a:pt x="19401" y="6996"/>
                  <a:pt x="19340" y="7024"/>
                </a:cubicBezTo>
                <a:cubicBezTo>
                  <a:pt x="19340" y="7024"/>
                  <a:pt x="19340" y="7024"/>
                  <a:pt x="19340" y="7067"/>
                </a:cubicBezTo>
                <a:cubicBezTo>
                  <a:pt x="19340" y="7067"/>
                  <a:pt x="19340" y="7067"/>
                  <a:pt x="19418" y="7096"/>
                </a:cubicBezTo>
                <a:cubicBezTo>
                  <a:pt x="19418" y="7096"/>
                  <a:pt x="19418" y="7096"/>
                  <a:pt x="19427" y="7096"/>
                </a:cubicBezTo>
                <a:cubicBezTo>
                  <a:pt x="19427" y="7096"/>
                  <a:pt x="19427" y="7096"/>
                  <a:pt x="19418" y="7053"/>
                </a:cubicBezTo>
                <a:cubicBezTo>
                  <a:pt x="19418" y="7053"/>
                  <a:pt x="19418" y="7053"/>
                  <a:pt x="19522" y="7124"/>
                </a:cubicBezTo>
                <a:cubicBezTo>
                  <a:pt x="19522" y="7124"/>
                  <a:pt x="19522" y="7124"/>
                  <a:pt x="19574" y="7081"/>
                </a:cubicBezTo>
                <a:cubicBezTo>
                  <a:pt x="19574" y="7081"/>
                  <a:pt x="19574" y="7081"/>
                  <a:pt x="19557" y="7138"/>
                </a:cubicBezTo>
                <a:cubicBezTo>
                  <a:pt x="19557" y="7138"/>
                  <a:pt x="19557" y="7138"/>
                  <a:pt x="19574" y="7138"/>
                </a:cubicBezTo>
                <a:cubicBezTo>
                  <a:pt x="19574" y="7138"/>
                  <a:pt x="19574" y="7138"/>
                  <a:pt x="19582" y="7195"/>
                </a:cubicBezTo>
                <a:cubicBezTo>
                  <a:pt x="19582" y="7195"/>
                  <a:pt x="19582" y="7195"/>
                  <a:pt x="19626" y="7238"/>
                </a:cubicBezTo>
                <a:cubicBezTo>
                  <a:pt x="19626" y="7238"/>
                  <a:pt x="19626" y="7238"/>
                  <a:pt x="19617" y="7252"/>
                </a:cubicBezTo>
                <a:cubicBezTo>
                  <a:pt x="19617" y="7252"/>
                  <a:pt x="19617" y="7252"/>
                  <a:pt x="19643" y="7281"/>
                </a:cubicBezTo>
                <a:cubicBezTo>
                  <a:pt x="19643" y="7281"/>
                  <a:pt x="19643" y="7281"/>
                  <a:pt x="19652" y="7209"/>
                </a:cubicBezTo>
                <a:cubicBezTo>
                  <a:pt x="19652" y="7209"/>
                  <a:pt x="19652" y="7209"/>
                  <a:pt x="19678" y="7209"/>
                </a:cubicBezTo>
                <a:cubicBezTo>
                  <a:pt x="19678" y="7209"/>
                  <a:pt x="19678" y="7209"/>
                  <a:pt x="19686" y="7295"/>
                </a:cubicBezTo>
                <a:cubicBezTo>
                  <a:pt x="19686" y="7295"/>
                  <a:pt x="19686" y="7295"/>
                  <a:pt x="19652" y="7309"/>
                </a:cubicBezTo>
                <a:cubicBezTo>
                  <a:pt x="19652" y="7309"/>
                  <a:pt x="19652" y="7309"/>
                  <a:pt x="19643" y="7309"/>
                </a:cubicBezTo>
                <a:cubicBezTo>
                  <a:pt x="19643" y="7309"/>
                  <a:pt x="19643" y="7309"/>
                  <a:pt x="19634" y="7395"/>
                </a:cubicBezTo>
                <a:cubicBezTo>
                  <a:pt x="19634" y="7395"/>
                  <a:pt x="19634" y="7395"/>
                  <a:pt x="19600" y="7423"/>
                </a:cubicBezTo>
                <a:cubicBezTo>
                  <a:pt x="19600" y="7423"/>
                  <a:pt x="19600" y="7423"/>
                  <a:pt x="19582" y="7437"/>
                </a:cubicBezTo>
                <a:cubicBezTo>
                  <a:pt x="19608" y="7466"/>
                  <a:pt x="19557" y="7452"/>
                  <a:pt x="19600" y="7480"/>
                </a:cubicBezTo>
                <a:cubicBezTo>
                  <a:pt x="19600" y="7480"/>
                  <a:pt x="19600" y="7480"/>
                  <a:pt x="19634" y="7466"/>
                </a:cubicBezTo>
                <a:cubicBezTo>
                  <a:pt x="19634" y="7466"/>
                  <a:pt x="19634" y="7466"/>
                  <a:pt x="19643" y="7480"/>
                </a:cubicBezTo>
                <a:cubicBezTo>
                  <a:pt x="19721" y="7480"/>
                  <a:pt x="19634" y="7323"/>
                  <a:pt x="19756" y="7480"/>
                </a:cubicBezTo>
                <a:cubicBezTo>
                  <a:pt x="19756" y="7480"/>
                  <a:pt x="19756" y="7480"/>
                  <a:pt x="19808" y="7452"/>
                </a:cubicBezTo>
                <a:cubicBezTo>
                  <a:pt x="19808" y="7452"/>
                  <a:pt x="19808" y="7452"/>
                  <a:pt x="19834" y="7395"/>
                </a:cubicBezTo>
                <a:cubicBezTo>
                  <a:pt x="19834" y="7395"/>
                  <a:pt x="19834" y="7395"/>
                  <a:pt x="19842" y="7423"/>
                </a:cubicBezTo>
                <a:cubicBezTo>
                  <a:pt x="19842" y="7423"/>
                  <a:pt x="19842" y="7423"/>
                  <a:pt x="19860" y="7395"/>
                </a:cubicBezTo>
                <a:cubicBezTo>
                  <a:pt x="19860" y="7395"/>
                  <a:pt x="19860" y="7395"/>
                  <a:pt x="19877" y="7423"/>
                </a:cubicBezTo>
                <a:cubicBezTo>
                  <a:pt x="19877" y="7423"/>
                  <a:pt x="19877" y="7423"/>
                  <a:pt x="19842" y="7494"/>
                </a:cubicBezTo>
                <a:cubicBezTo>
                  <a:pt x="19842" y="7494"/>
                  <a:pt x="19842" y="7494"/>
                  <a:pt x="19773" y="7523"/>
                </a:cubicBezTo>
                <a:cubicBezTo>
                  <a:pt x="19773" y="7523"/>
                  <a:pt x="19773" y="7523"/>
                  <a:pt x="19834" y="7551"/>
                </a:cubicBezTo>
                <a:cubicBezTo>
                  <a:pt x="19834" y="7551"/>
                  <a:pt x="19834" y="7551"/>
                  <a:pt x="19721" y="7794"/>
                </a:cubicBezTo>
                <a:cubicBezTo>
                  <a:pt x="19721" y="7794"/>
                  <a:pt x="19721" y="7794"/>
                  <a:pt x="19695" y="7893"/>
                </a:cubicBezTo>
                <a:cubicBezTo>
                  <a:pt x="19695" y="7893"/>
                  <a:pt x="19695" y="7893"/>
                  <a:pt x="19669" y="7879"/>
                </a:cubicBezTo>
                <a:cubicBezTo>
                  <a:pt x="19669" y="7879"/>
                  <a:pt x="19669" y="7879"/>
                  <a:pt x="19634" y="7908"/>
                </a:cubicBezTo>
                <a:cubicBezTo>
                  <a:pt x="19634" y="7908"/>
                  <a:pt x="19634" y="7908"/>
                  <a:pt x="19617" y="7950"/>
                </a:cubicBezTo>
                <a:cubicBezTo>
                  <a:pt x="19617" y="7950"/>
                  <a:pt x="19608" y="7950"/>
                  <a:pt x="19600" y="7950"/>
                </a:cubicBezTo>
                <a:cubicBezTo>
                  <a:pt x="19600" y="7950"/>
                  <a:pt x="19600" y="7950"/>
                  <a:pt x="19582" y="7993"/>
                </a:cubicBezTo>
                <a:cubicBezTo>
                  <a:pt x="19582" y="7993"/>
                  <a:pt x="19582" y="7993"/>
                  <a:pt x="19539" y="7979"/>
                </a:cubicBezTo>
                <a:cubicBezTo>
                  <a:pt x="19539" y="7979"/>
                  <a:pt x="19539" y="7979"/>
                  <a:pt x="19539" y="8093"/>
                </a:cubicBezTo>
                <a:cubicBezTo>
                  <a:pt x="19539" y="8093"/>
                  <a:pt x="19539" y="8093"/>
                  <a:pt x="19470" y="8093"/>
                </a:cubicBezTo>
                <a:cubicBezTo>
                  <a:pt x="19470" y="8093"/>
                  <a:pt x="19470" y="8093"/>
                  <a:pt x="19496" y="8164"/>
                </a:cubicBezTo>
                <a:cubicBezTo>
                  <a:pt x="19496" y="8164"/>
                  <a:pt x="19496" y="8164"/>
                  <a:pt x="19418" y="8250"/>
                </a:cubicBezTo>
                <a:cubicBezTo>
                  <a:pt x="19418" y="8250"/>
                  <a:pt x="19418" y="8250"/>
                  <a:pt x="19435" y="8278"/>
                </a:cubicBezTo>
                <a:cubicBezTo>
                  <a:pt x="19435" y="8278"/>
                  <a:pt x="19435" y="8278"/>
                  <a:pt x="19453" y="8264"/>
                </a:cubicBezTo>
                <a:cubicBezTo>
                  <a:pt x="19453" y="8264"/>
                  <a:pt x="19453" y="8264"/>
                  <a:pt x="19461" y="8264"/>
                </a:cubicBezTo>
                <a:cubicBezTo>
                  <a:pt x="19461" y="8264"/>
                  <a:pt x="19461" y="8264"/>
                  <a:pt x="19470" y="8278"/>
                </a:cubicBezTo>
                <a:cubicBezTo>
                  <a:pt x="19470" y="8278"/>
                  <a:pt x="19470" y="8278"/>
                  <a:pt x="19539" y="8250"/>
                </a:cubicBezTo>
                <a:cubicBezTo>
                  <a:pt x="19539" y="8250"/>
                  <a:pt x="19539" y="8250"/>
                  <a:pt x="19565" y="8235"/>
                </a:cubicBezTo>
                <a:cubicBezTo>
                  <a:pt x="19565" y="8235"/>
                  <a:pt x="19565" y="8235"/>
                  <a:pt x="19600" y="8292"/>
                </a:cubicBezTo>
                <a:cubicBezTo>
                  <a:pt x="19600" y="8292"/>
                  <a:pt x="19600" y="8292"/>
                  <a:pt x="19660" y="8264"/>
                </a:cubicBezTo>
                <a:cubicBezTo>
                  <a:pt x="19721" y="8221"/>
                  <a:pt x="19548" y="8193"/>
                  <a:pt x="19721" y="8207"/>
                </a:cubicBezTo>
                <a:cubicBezTo>
                  <a:pt x="19721" y="8207"/>
                  <a:pt x="19721" y="8207"/>
                  <a:pt x="19730" y="8235"/>
                </a:cubicBezTo>
                <a:cubicBezTo>
                  <a:pt x="19730" y="8235"/>
                  <a:pt x="19730" y="8235"/>
                  <a:pt x="19764" y="8193"/>
                </a:cubicBezTo>
                <a:cubicBezTo>
                  <a:pt x="19764" y="8193"/>
                  <a:pt x="19764" y="8193"/>
                  <a:pt x="19782" y="8250"/>
                </a:cubicBezTo>
                <a:cubicBezTo>
                  <a:pt x="19782" y="8250"/>
                  <a:pt x="19782" y="8250"/>
                  <a:pt x="19764" y="8264"/>
                </a:cubicBezTo>
                <a:cubicBezTo>
                  <a:pt x="19764" y="8264"/>
                  <a:pt x="19764" y="8264"/>
                  <a:pt x="19799" y="8264"/>
                </a:cubicBezTo>
                <a:cubicBezTo>
                  <a:pt x="19799" y="8264"/>
                  <a:pt x="19799" y="8264"/>
                  <a:pt x="19808" y="8235"/>
                </a:cubicBezTo>
                <a:cubicBezTo>
                  <a:pt x="19808" y="8235"/>
                  <a:pt x="19808" y="8235"/>
                  <a:pt x="19842" y="8164"/>
                </a:cubicBezTo>
                <a:cubicBezTo>
                  <a:pt x="19842" y="8164"/>
                  <a:pt x="19842" y="8164"/>
                  <a:pt x="19842" y="8193"/>
                </a:cubicBezTo>
                <a:cubicBezTo>
                  <a:pt x="19842" y="8193"/>
                  <a:pt x="19842" y="8193"/>
                  <a:pt x="19920" y="8207"/>
                </a:cubicBezTo>
                <a:cubicBezTo>
                  <a:pt x="20007" y="8278"/>
                  <a:pt x="19877" y="8036"/>
                  <a:pt x="20024" y="8193"/>
                </a:cubicBezTo>
                <a:cubicBezTo>
                  <a:pt x="20041" y="8193"/>
                  <a:pt x="20050" y="8207"/>
                  <a:pt x="20059" y="8193"/>
                </a:cubicBezTo>
                <a:cubicBezTo>
                  <a:pt x="20059" y="8193"/>
                  <a:pt x="20059" y="8193"/>
                  <a:pt x="20050" y="8264"/>
                </a:cubicBezTo>
                <a:cubicBezTo>
                  <a:pt x="20050" y="8264"/>
                  <a:pt x="20050" y="8264"/>
                  <a:pt x="20033" y="8264"/>
                </a:cubicBezTo>
                <a:cubicBezTo>
                  <a:pt x="20033" y="8264"/>
                  <a:pt x="20033" y="8264"/>
                  <a:pt x="20041" y="8335"/>
                </a:cubicBezTo>
                <a:cubicBezTo>
                  <a:pt x="20041" y="8392"/>
                  <a:pt x="20111" y="8321"/>
                  <a:pt x="20076" y="8392"/>
                </a:cubicBezTo>
                <a:cubicBezTo>
                  <a:pt x="20076" y="8392"/>
                  <a:pt x="20076" y="8392"/>
                  <a:pt x="20041" y="8364"/>
                </a:cubicBezTo>
                <a:cubicBezTo>
                  <a:pt x="20041" y="8364"/>
                  <a:pt x="20041" y="8364"/>
                  <a:pt x="20024" y="8392"/>
                </a:cubicBezTo>
                <a:cubicBezTo>
                  <a:pt x="20024" y="8392"/>
                  <a:pt x="20024" y="8392"/>
                  <a:pt x="20050" y="8463"/>
                </a:cubicBezTo>
                <a:cubicBezTo>
                  <a:pt x="20050" y="8463"/>
                  <a:pt x="20050" y="8463"/>
                  <a:pt x="20119" y="8478"/>
                </a:cubicBezTo>
                <a:cubicBezTo>
                  <a:pt x="20119" y="8478"/>
                  <a:pt x="20119" y="8478"/>
                  <a:pt x="20093" y="8520"/>
                </a:cubicBezTo>
                <a:cubicBezTo>
                  <a:pt x="20093" y="8520"/>
                  <a:pt x="20093" y="8520"/>
                  <a:pt x="20154" y="8577"/>
                </a:cubicBezTo>
                <a:cubicBezTo>
                  <a:pt x="20154" y="8592"/>
                  <a:pt x="20128" y="8577"/>
                  <a:pt x="20137" y="8592"/>
                </a:cubicBezTo>
                <a:cubicBezTo>
                  <a:pt x="20137" y="8577"/>
                  <a:pt x="20128" y="8577"/>
                  <a:pt x="20119" y="8592"/>
                </a:cubicBezTo>
                <a:cubicBezTo>
                  <a:pt x="20119" y="8592"/>
                  <a:pt x="20119" y="8592"/>
                  <a:pt x="20085" y="8649"/>
                </a:cubicBezTo>
                <a:cubicBezTo>
                  <a:pt x="20076" y="8649"/>
                  <a:pt x="20059" y="8649"/>
                  <a:pt x="20033" y="8634"/>
                </a:cubicBezTo>
                <a:cubicBezTo>
                  <a:pt x="20033" y="8634"/>
                  <a:pt x="20033" y="8634"/>
                  <a:pt x="20024" y="8649"/>
                </a:cubicBezTo>
                <a:cubicBezTo>
                  <a:pt x="20024" y="8649"/>
                  <a:pt x="20024" y="8649"/>
                  <a:pt x="20033" y="8677"/>
                </a:cubicBezTo>
                <a:cubicBezTo>
                  <a:pt x="20041" y="8677"/>
                  <a:pt x="20041" y="8677"/>
                  <a:pt x="20033" y="8691"/>
                </a:cubicBezTo>
                <a:cubicBezTo>
                  <a:pt x="20024" y="8706"/>
                  <a:pt x="20024" y="8706"/>
                  <a:pt x="20015" y="8720"/>
                </a:cubicBezTo>
                <a:cubicBezTo>
                  <a:pt x="19911" y="8720"/>
                  <a:pt x="20093" y="8606"/>
                  <a:pt x="19946" y="8706"/>
                </a:cubicBezTo>
                <a:cubicBezTo>
                  <a:pt x="19937" y="8706"/>
                  <a:pt x="19929" y="8734"/>
                  <a:pt x="19894" y="8763"/>
                </a:cubicBezTo>
                <a:cubicBezTo>
                  <a:pt x="19894" y="8763"/>
                  <a:pt x="19894" y="8763"/>
                  <a:pt x="19894" y="8791"/>
                </a:cubicBezTo>
                <a:cubicBezTo>
                  <a:pt x="19894" y="8791"/>
                  <a:pt x="19894" y="8791"/>
                  <a:pt x="19937" y="8777"/>
                </a:cubicBezTo>
                <a:cubicBezTo>
                  <a:pt x="19937" y="8777"/>
                  <a:pt x="19937" y="8777"/>
                  <a:pt x="19911" y="8834"/>
                </a:cubicBezTo>
                <a:cubicBezTo>
                  <a:pt x="19911" y="8834"/>
                  <a:pt x="19911" y="8834"/>
                  <a:pt x="19920" y="8848"/>
                </a:cubicBezTo>
                <a:cubicBezTo>
                  <a:pt x="19920" y="8848"/>
                  <a:pt x="19920" y="8848"/>
                  <a:pt x="19834" y="8905"/>
                </a:cubicBezTo>
                <a:cubicBezTo>
                  <a:pt x="19834" y="8905"/>
                  <a:pt x="19834" y="8905"/>
                  <a:pt x="19799" y="8976"/>
                </a:cubicBezTo>
                <a:cubicBezTo>
                  <a:pt x="19799" y="8976"/>
                  <a:pt x="19799" y="8976"/>
                  <a:pt x="19764" y="8991"/>
                </a:cubicBezTo>
                <a:cubicBezTo>
                  <a:pt x="19764" y="8991"/>
                  <a:pt x="19764" y="8991"/>
                  <a:pt x="19747" y="8948"/>
                </a:cubicBezTo>
                <a:cubicBezTo>
                  <a:pt x="19747" y="8948"/>
                  <a:pt x="19747" y="8948"/>
                  <a:pt x="19730" y="8919"/>
                </a:cubicBezTo>
                <a:cubicBezTo>
                  <a:pt x="19730" y="8919"/>
                  <a:pt x="19730" y="8919"/>
                  <a:pt x="19686" y="8962"/>
                </a:cubicBezTo>
                <a:cubicBezTo>
                  <a:pt x="19695" y="8962"/>
                  <a:pt x="19695" y="8976"/>
                  <a:pt x="19695" y="9005"/>
                </a:cubicBezTo>
                <a:cubicBezTo>
                  <a:pt x="19695" y="9005"/>
                  <a:pt x="19695" y="9005"/>
                  <a:pt x="19704" y="8991"/>
                </a:cubicBezTo>
                <a:cubicBezTo>
                  <a:pt x="19704" y="8991"/>
                  <a:pt x="19704" y="8991"/>
                  <a:pt x="19782" y="9019"/>
                </a:cubicBezTo>
                <a:cubicBezTo>
                  <a:pt x="19782" y="9019"/>
                  <a:pt x="19782" y="9019"/>
                  <a:pt x="19764" y="9062"/>
                </a:cubicBezTo>
                <a:cubicBezTo>
                  <a:pt x="19773" y="9062"/>
                  <a:pt x="19790" y="9033"/>
                  <a:pt x="19790" y="9090"/>
                </a:cubicBezTo>
                <a:cubicBezTo>
                  <a:pt x="19790" y="9090"/>
                  <a:pt x="19790" y="9090"/>
                  <a:pt x="19738" y="9161"/>
                </a:cubicBezTo>
                <a:cubicBezTo>
                  <a:pt x="19738" y="9161"/>
                  <a:pt x="19738" y="9161"/>
                  <a:pt x="19730" y="9161"/>
                </a:cubicBezTo>
                <a:cubicBezTo>
                  <a:pt x="19730" y="9161"/>
                  <a:pt x="19730" y="9161"/>
                  <a:pt x="19738" y="9119"/>
                </a:cubicBezTo>
                <a:cubicBezTo>
                  <a:pt x="19738" y="9119"/>
                  <a:pt x="19738" y="9119"/>
                  <a:pt x="19731" y="9122"/>
                </a:cubicBezTo>
                <a:lnTo>
                  <a:pt x="19678" y="9147"/>
                </a:lnTo>
                <a:lnTo>
                  <a:pt x="19682" y="9137"/>
                </a:lnTo>
                <a:lnTo>
                  <a:pt x="19692" y="9115"/>
                </a:lnTo>
                <a:cubicBezTo>
                  <a:pt x="19692" y="9113"/>
                  <a:pt x="19691" y="9116"/>
                  <a:pt x="19686" y="9127"/>
                </a:cubicBezTo>
                <a:lnTo>
                  <a:pt x="19682" y="9137"/>
                </a:lnTo>
                <a:lnTo>
                  <a:pt x="19678" y="9147"/>
                </a:lnTo>
                <a:lnTo>
                  <a:pt x="19678" y="9147"/>
                </a:lnTo>
                <a:lnTo>
                  <a:pt x="19660" y="9190"/>
                </a:lnTo>
                <a:cubicBezTo>
                  <a:pt x="19660" y="9190"/>
                  <a:pt x="19660" y="9190"/>
                  <a:pt x="19643" y="9190"/>
                </a:cubicBezTo>
                <a:cubicBezTo>
                  <a:pt x="19643" y="9190"/>
                  <a:pt x="19643" y="9190"/>
                  <a:pt x="19643" y="9218"/>
                </a:cubicBezTo>
                <a:cubicBezTo>
                  <a:pt x="19652" y="9218"/>
                  <a:pt x="19652" y="9233"/>
                  <a:pt x="19660" y="9261"/>
                </a:cubicBezTo>
                <a:cubicBezTo>
                  <a:pt x="19660" y="9261"/>
                  <a:pt x="19660" y="9261"/>
                  <a:pt x="19660" y="9290"/>
                </a:cubicBezTo>
                <a:cubicBezTo>
                  <a:pt x="19660" y="9290"/>
                  <a:pt x="19660" y="9290"/>
                  <a:pt x="19574" y="9275"/>
                </a:cubicBezTo>
                <a:cubicBezTo>
                  <a:pt x="19565" y="9304"/>
                  <a:pt x="19522" y="9275"/>
                  <a:pt x="19539" y="9261"/>
                </a:cubicBezTo>
                <a:cubicBezTo>
                  <a:pt x="19539" y="9261"/>
                  <a:pt x="19539" y="9261"/>
                  <a:pt x="19600" y="9218"/>
                </a:cubicBezTo>
                <a:cubicBezTo>
                  <a:pt x="19600" y="9218"/>
                  <a:pt x="19600" y="9218"/>
                  <a:pt x="19600" y="9204"/>
                </a:cubicBezTo>
                <a:cubicBezTo>
                  <a:pt x="19600" y="9204"/>
                  <a:pt x="19600" y="9204"/>
                  <a:pt x="19453" y="9218"/>
                </a:cubicBezTo>
                <a:cubicBezTo>
                  <a:pt x="19453" y="9218"/>
                  <a:pt x="19453" y="9218"/>
                  <a:pt x="19409" y="9275"/>
                </a:cubicBezTo>
                <a:cubicBezTo>
                  <a:pt x="19418" y="9290"/>
                  <a:pt x="19305" y="9290"/>
                  <a:pt x="19444" y="9304"/>
                </a:cubicBezTo>
                <a:cubicBezTo>
                  <a:pt x="19435" y="9304"/>
                  <a:pt x="19444" y="9318"/>
                  <a:pt x="19435" y="9332"/>
                </a:cubicBezTo>
                <a:cubicBezTo>
                  <a:pt x="19435" y="9332"/>
                  <a:pt x="19435" y="9332"/>
                  <a:pt x="19375" y="9304"/>
                </a:cubicBezTo>
                <a:cubicBezTo>
                  <a:pt x="19375" y="9304"/>
                  <a:pt x="19375" y="9304"/>
                  <a:pt x="19349" y="9389"/>
                </a:cubicBezTo>
                <a:cubicBezTo>
                  <a:pt x="19349" y="9389"/>
                  <a:pt x="19349" y="9389"/>
                  <a:pt x="19314" y="9389"/>
                </a:cubicBezTo>
                <a:cubicBezTo>
                  <a:pt x="19314" y="9389"/>
                  <a:pt x="19314" y="9389"/>
                  <a:pt x="19132" y="9589"/>
                </a:cubicBezTo>
                <a:cubicBezTo>
                  <a:pt x="19132" y="9589"/>
                  <a:pt x="19132" y="9589"/>
                  <a:pt x="19037" y="9689"/>
                </a:cubicBezTo>
                <a:cubicBezTo>
                  <a:pt x="19028" y="9703"/>
                  <a:pt x="19132" y="9575"/>
                  <a:pt x="18994" y="9717"/>
                </a:cubicBezTo>
                <a:cubicBezTo>
                  <a:pt x="18994" y="9717"/>
                  <a:pt x="18994" y="9717"/>
                  <a:pt x="19054" y="9760"/>
                </a:cubicBezTo>
                <a:cubicBezTo>
                  <a:pt x="19054" y="9760"/>
                  <a:pt x="19020" y="9803"/>
                  <a:pt x="19080" y="9731"/>
                </a:cubicBezTo>
                <a:cubicBezTo>
                  <a:pt x="19080" y="9731"/>
                  <a:pt x="19080" y="9731"/>
                  <a:pt x="19063" y="9703"/>
                </a:cubicBezTo>
                <a:cubicBezTo>
                  <a:pt x="19063" y="9703"/>
                  <a:pt x="19063" y="9703"/>
                  <a:pt x="19089" y="9689"/>
                </a:cubicBezTo>
                <a:cubicBezTo>
                  <a:pt x="19089" y="9689"/>
                  <a:pt x="19089" y="9689"/>
                  <a:pt x="19106" y="9703"/>
                </a:cubicBezTo>
                <a:cubicBezTo>
                  <a:pt x="19106" y="9703"/>
                  <a:pt x="19106" y="9703"/>
                  <a:pt x="19141" y="9660"/>
                </a:cubicBezTo>
                <a:cubicBezTo>
                  <a:pt x="19141" y="9660"/>
                  <a:pt x="19141" y="9660"/>
                  <a:pt x="19150" y="9674"/>
                </a:cubicBezTo>
                <a:cubicBezTo>
                  <a:pt x="19150" y="9674"/>
                  <a:pt x="19158" y="9674"/>
                  <a:pt x="19176" y="9660"/>
                </a:cubicBezTo>
                <a:cubicBezTo>
                  <a:pt x="19176" y="9660"/>
                  <a:pt x="19176" y="9660"/>
                  <a:pt x="19184" y="9689"/>
                </a:cubicBezTo>
                <a:cubicBezTo>
                  <a:pt x="19184" y="9689"/>
                  <a:pt x="19184" y="9689"/>
                  <a:pt x="19193" y="9689"/>
                </a:cubicBezTo>
                <a:cubicBezTo>
                  <a:pt x="19202" y="9660"/>
                  <a:pt x="19228" y="9660"/>
                  <a:pt x="19245" y="9632"/>
                </a:cubicBezTo>
                <a:cubicBezTo>
                  <a:pt x="19210" y="9546"/>
                  <a:pt x="19193" y="9674"/>
                  <a:pt x="19150" y="9646"/>
                </a:cubicBezTo>
                <a:cubicBezTo>
                  <a:pt x="19141" y="9617"/>
                  <a:pt x="19184" y="9632"/>
                  <a:pt x="19150" y="9603"/>
                </a:cubicBezTo>
                <a:cubicBezTo>
                  <a:pt x="19228" y="9632"/>
                  <a:pt x="19124" y="9503"/>
                  <a:pt x="19236" y="9603"/>
                </a:cubicBezTo>
                <a:cubicBezTo>
                  <a:pt x="19236" y="9603"/>
                  <a:pt x="19236" y="9603"/>
                  <a:pt x="19253" y="9546"/>
                </a:cubicBezTo>
                <a:cubicBezTo>
                  <a:pt x="19253" y="9546"/>
                  <a:pt x="19253" y="9546"/>
                  <a:pt x="19288" y="9546"/>
                </a:cubicBezTo>
                <a:cubicBezTo>
                  <a:pt x="19288" y="9546"/>
                  <a:pt x="19288" y="9546"/>
                  <a:pt x="19253" y="9603"/>
                </a:cubicBezTo>
                <a:cubicBezTo>
                  <a:pt x="19253" y="9603"/>
                  <a:pt x="19253" y="9603"/>
                  <a:pt x="19253" y="9617"/>
                </a:cubicBezTo>
                <a:cubicBezTo>
                  <a:pt x="19253" y="9617"/>
                  <a:pt x="19253" y="9617"/>
                  <a:pt x="19366" y="9589"/>
                </a:cubicBezTo>
                <a:cubicBezTo>
                  <a:pt x="19366" y="9589"/>
                  <a:pt x="19366" y="9589"/>
                  <a:pt x="19357" y="9518"/>
                </a:cubicBezTo>
                <a:cubicBezTo>
                  <a:pt x="19444" y="9575"/>
                  <a:pt x="19409" y="9418"/>
                  <a:pt x="19505" y="9461"/>
                </a:cubicBezTo>
                <a:cubicBezTo>
                  <a:pt x="19505" y="9461"/>
                  <a:pt x="19505" y="9461"/>
                  <a:pt x="19557" y="9461"/>
                </a:cubicBezTo>
                <a:cubicBezTo>
                  <a:pt x="19548" y="9475"/>
                  <a:pt x="19591" y="9461"/>
                  <a:pt x="19539" y="9475"/>
                </a:cubicBezTo>
                <a:cubicBezTo>
                  <a:pt x="19539" y="9475"/>
                  <a:pt x="19539" y="9475"/>
                  <a:pt x="19565" y="9503"/>
                </a:cubicBezTo>
                <a:cubicBezTo>
                  <a:pt x="19565" y="9503"/>
                  <a:pt x="19565" y="9503"/>
                  <a:pt x="19660" y="9446"/>
                </a:cubicBezTo>
                <a:cubicBezTo>
                  <a:pt x="19660" y="9446"/>
                  <a:pt x="19660" y="9446"/>
                  <a:pt x="19842" y="9361"/>
                </a:cubicBezTo>
                <a:cubicBezTo>
                  <a:pt x="19842" y="9361"/>
                  <a:pt x="19842" y="9361"/>
                  <a:pt x="19955" y="9347"/>
                </a:cubicBezTo>
                <a:cubicBezTo>
                  <a:pt x="19955" y="9347"/>
                  <a:pt x="19955" y="9347"/>
                  <a:pt x="20059" y="9261"/>
                </a:cubicBezTo>
                <a:cubicBezTo>
                  <a:pt x="20059" y="9261"/>
                  <a:pt x="20059" y="9261"/>
                  <a:pt x="20232" y="9218"/>
                </a:cubicBezTo>
                <a:cubicBezTo>
                  <a:pt x="20232" y="9218"/>
                  <a:pt x="20232" y="9218"/>
                  <a:pt x="20266" y="9190"/>
                </a:cubicBezTo>
                <a:cubicBezTo>
                  <a:pt x="20266" y="9190"/>
                  <a:pt x="20266" y="9190"/>
                  <a:pt x="20310" y="9218"/>
                </a:cubicBezTo>
                <a:cubicBezTo>
                  <a:pt x="20292" y="9218"/>
                  <a:pt x="20277" y="9222"/>
                  <a:pt x="20277" y="9226"/>
                </a:cubicBezTo>
                <a:lnTo>
                  <a:pt x="20327" y="9232"/>
                </a:lnTo>
                <a:lnTo>
                  <a:pt x="20327" y="9233"/>
                </a:lnTo>
                <a:cubicBezTo>
                  <a:pt x="20327" y="9233"/>
                  <a:pt x="20336" y="9233"/>
                  <a:pt x="20336" y="9233"/>
                </a:cubicBezTo>
                <a:cubicBezTo>
                  <a:pt x="20353" y="9247"/>
                  <a:pt x="20379" y="9247"/>
                  <a:pt x="20414" y="9247"/>
                </a:cubicBezTo>
                <a:cubicBezTo>
                  <a:pt x="20414" y="9247"/>
                  <a:pt x="20414" y="9247"/>
                  <a:pt x="20405" y="9261"/>
                </a:cubicBezTo>
                <a:cubicBezTo>
                  <a:pt x="20405" y="9261"/>
                  <a:pt x="20405" y="9261"/>
                  <a:pt x="20457" y="9304"/>
                </a:cubicBezTo>
                <a:cubicBezTo>
                  <a:pt x="20457" y="9304"/>
                  <a:pt x="20457" y="9304"/>
                  <a:pt x="20431" y="9332"/>
                </a:cubicBezTo>
                <a:cubicBezTo>
                  <a:pt x="20431" y="9332"/>
                  <a:pt x="20431" y="9332"/>
                  <a:pt x="20422" y="9318"/>
                </a:cubicBezTo>
                <a:cubicBezTo>
                  <a:pt x="20422" y="9318"/>
                  <a:pt x="20422" y="9318"/>
                  <a:pt x="20292" y="9461"/>
                </a:cubicBezTo>
                <a:cubicBezTo>
                  <a:pt x="20292" y="9461"/>
                  <a:pt x="20292" y="9461"/>
                  <a:pt x="20240" y="9503"/>
                </a:cubicBezTo>
                <a:cubicBezTo>
                  <a:pt x="20240" y="9503"/>
                  <a:pt x="20240" y="9503"/>
                  <a:pt x="20206" y="9546"/>
                </a:cubicBezTo>
                <a:cubicBezTo>
                  <a:pt x="20206" y="9546"/>
                  <a:pt x="20206" y="9546"/>
                  <a:pt x="20111" y="9617"/>
                </a:cubicBezTo>
                <a:cubicBezTo>
                  <a:pt x="20111" y="9632"/>
                  <a:pt x="20102" y="9646"/>
                  <a:pt x="20050" y="9660"/>
                </a:cubicBezTo>
                <a:cubicBezTo>
                  <a:pt x="20050" y="9660"/>
                  <a:pt x="20050" y="9660"/>
                  <a:pt x="20050" y="9617"/>
                </a:cubicBezTo>
                <a:cubicBezTo>
                  <a:pt x="20050" y="9617"/>
                  <a:pt x="20050" y="9617"/>
                  <a:pt x="20024" y="9632"/>
                </a:cubicBezTo>
                <a:cubicBezTo>
                  <a:pt x="20024" y="9632"/>
                  <a:pt x="20024" y="9632"/>
                  <a:pt x="20015" y="9689"/>
                </a:cubicBezTo>
                <a:cubicBezTo>
                  <a:pt x="20015" y="9689"/>
                  <a:pt x="20015" y="9689"/>
                  <a:pt x="19998" y="9689"/>
                </a:cubicBezTo>
                <a:cubicBezTo>
                  <a:pt x="19998" y="9689"/>
                  <a:pt x="19998" y="9689"/>
                  <a:pt x="19989" y="9660"/>
                </a:cubicBezTo>
                <a:cubicBezTo>
                  <a:pt x="19989" y="9660"/>
                  <a:pt x="19989" y="9660"/>
                  <a:pt x="20085" y="9560"/>
                </a:cubicBezTo>
                <a:cubicBezTo>
                  <a:pt x="20085" y="9560"/>
                  <a:pt x="20085" y="9560"/>
                  <a:pt x="20119" y="9589"/>
                </a:cubicBezTo>
                <a:cubicBezTo>
                  <a:pt x="20119" y="9589"/>
                  <a:pt x="20119" y="9589"/>
                  <a:pt x="20128" y="9546"/>
                </a:cubicBezTo>
                <a:cubicBezTo>
                  <a:pt x="20128" y="9546"/>
                  <a:pt x="20128" y="9546"/>
                  <a:pt x="20015" y="9503"/>
                </a:cubicBezTo>
                <a:cubicBezTo>
                  <a:pt x="20015" y="9503"/>
                  <a:pt x="20015" y="9503"/>
                  <a:pt x="19946" y="9532"/>
                </a:cubicBezTo>
                <a:cubicBezTo>
                  <a:pt x="19946" y="9532"/>
                  <a:pt x="19946" y="9532"/>
                  <a:pt x="19972" y="9503"/>
                </a:cubicBezTo>
                <a:cubicBezTo>
                  <a:pt x="20033" y="9418"/>
                  <a:pt x="19989" y="9560"/>
                  <a:pt x="20085" y="9461"/>
                </a:cubicBezTo>
                <a:cubicBezTo>
                  <a:pt x="20085" y="9461"/>
                  <a:pt x="20085" y="9461"/>
                  <a:pt x="20102" y="9489"/>
                </a:cubicBezTo>
                <a:cubicBezTo>
                  <a:pt x="20102" y="9489"/>
                  <a:pt x="20102" y="9489"/>
                  <a:pt x="20188" y="9404"/>
                </a:cubicBezTo>
                <a:cubicBezTo>
                  <a:pt x="20188" y="9404"/>
                  <a:pt x="20188" y="9404"/>
                  <a:pt x="20163" y="9404"/>
                </a:cubicBezTo>
                <a:cubicBezTo>
                  <a:pt x="20180" y="9389"/>
                  <a:pt x="20197" y="9375"/>
                  <a:pt x="20223" y="9361"/>
                </a:cubicBezTo>
                <a:cubicBezTo>
                  <a:pt x="20223" y="9361"/>
                  <a:pt x="20223" y="9361"/>
                  <a:pt x="20240" y="9389"/>
                </a:cubicBezTo>
                <a:cubicBezTo>
                  <a:pt x="20240" y="9389"/>
                  <a:pt x="20240" y="9389"/>
                  <a:pt x="20344" y="9361"/>
                </a:cubicBezTo>
                <a:cubicBezTo>
                  <a:pt x="20344" y="9361"/>
                  <a:pt x="20344" y="9361"/>
                  <a:pt x="20370" y="9332"/>
                </a:cubicBezTo>
                <a:cubicBezTo>
                  <a:pt x="20370" y="9332"/>
                  <a:pt x="20370" y="9332"/>
                  <a:pt x="20275" y="9290"/>
                </a:cubicBezTo>
                <a:cubicBezTo>
                  <a:pt x="20275" y="9290"/>
                  <a:pt x="20275" y="9290"/>
                  <a:pt x="20085" y="9361"/>
                </a:cubicBezTo>
                <a:cubicBezTo>
                  <a:pt x="20085" y="9361"/>
                  <a:pt x="20085" y="9361"/>
                  <a:pt x="20033" y="9418"/>
                </a:cubicBezTo>
                <a:cubicBezTo>
                  <a:pt x="20015" y="9432"/>
                  <a:pt x="20188" y="9233"/>
                  <a:pt x="19946" y="9461"/>
                </a:cubicBezTo>
                <a:cubicBezTo>
                  <a:pt x="19946" y="9461"/>
                  <a:pt x="19946" y="9461"/>
                  <a:pt x="19877" y="9461"/>
                </a:cubicBezTo>
                <a:cubicBezTo>
                  <a:pt x="19877" y="9461"/>
                  <a:pt x="19877" y="9461"/>
                  <a:pt x="19799" y="9532"/>
                </a:cubicBezTo>
                <a:cubicBezTo>
                  <a:pt x="19799" y="9532"/>
                  <a:pt x="19799" y="9532"/>
                  <a:pt x="19773" y="9518"/>
                </a:cubicBezTo>
                <a:cubicBezTo>
                  <a:pt x="19773" y="9518"/>
                  <a:pt x="19773" y="9518"/>
                  <a:pt x="19764" y="9589"/>
                </a:cubicBezTo>
                <a:cubicBezTo>
                  <a:pt x="19764" y="9589"/>
                  <a:pt x="19764" y="9589"/>
                  <a:pt x="19652" y="9646"/>
                </a:cubicBezTo>
                <a:cubicBezTo>
                  <a:pt x="19652" y="9646"/>
                  <a:pt x="19652" y="9646"/>
                  <a:pt x="19634" y="9689"/>
                </a:cubicBezTo>
                <a:cubicBezTo>
                  <a:pt x="19634" y="9689"/>
                  <a:pt x="19634" y="9689"/>
                  <a:pt x="19738" y="9660"/>
                </a:cubicBezTo>
                <a:cubicBezTo>
                  <a:pt x="19738" y="9660"/>
                  <a:pt x="19738" y="9660"/>
                  <a:pt x="19686" y="9717"/>
                </a:cubicBezTo>
                <a:cubicBezTo>
                  <a:pt x="19686" y="9717"/>
                  <a:pt x="19686" y="9717"/>
                  <a:pt x="19643" y="9731"/>
                </a:cubicBezTo>
                <a:cubicBezTo>
                  <a:pt x="19643" y="9746"/>
                  <a:pt x="19617" y="9788"/>
                  <a:pt x="19522" y="9788"/>
                </a:cubicBezTo>
                <a:cubicBezTo>
                  <a:pt x="19522" y="9788"/>
                  <a:pt x="19522" y="9788"/>
                  <a:pt x="19496" y="9831"/>
                </a:cubicBezTo>
                <a:cubicBezTo>
                  <a:pt x="19496" y="9831"/>
                  <a:pt x="19496" y="9831"/>
                  <a:pt x="19435" y="9860"/>
                </a:cubicBezTo>
                <a:cubicBezTo>
                  <a:pt x="19427" y="9845"/>
                  <a:pt x="19435" y="9831"/>
                  <a:pt x="19435" y="9831"/>
                </a:cubicBezTo>
                <a:cubicBezTo>
                  <a:pt x="19444" y="9831"/>
                  <a:pt x="19444" y="9817"/>
                  <a:pt x="19444" y="9817"/>
                </a:cubicBezTo>
                <a:cubicBezTo>
                  <a:pt x="19461" y="9760"/>
                  <a:pt x="19487" y="9845"/>
                  <a:pt x="19505" y="9788"/>
                </a:cubicBezTo>
                <a:cubicBezTo>
                  <a:pt x="19505" y="9788"/>
                  <a:pt x="19505" y="9788"/>
                  <a:pt x="19505" y="9774"/>
                </a:cubicBezTo>
                <a:cubicBezTo>
                  <a:pt x="19461" y="9689"/>
                  <a:pt x="19505" y="9817"/>
                  <a:pt x="19600" y="9731"/>
                </a:cubicBezTo>
                <a:cubicBezTo>
                  <a:pt x="19600" y="9731"/>
                  <a:pt x="19600" y="9731"/>
                  <a:pt x="19626" y="9689"/>
                </a:cubicBezTo>
                <a:cubicBezTo>
                  <a:pt x="19600" y="9660"/>
                  <a:pt x="19548" y="9617"/>
                  <a:pt x="19505" y="9689"/>
                </a:cubicBezTo>
                <a:cubicBezTo>
                  <a:pt x="19505" y="9689"/>
                  <a:pt x="19505" y="9689"/>
                  <a:pt x="19418" y="9760"/>
                </a:cubicBezTo>
                <a:cubicBezTo>
                  <a:pt x="19418" y="9760"/>
                  <a:pt x="19418" y="9760"/>
                  <a:pt x="19418" y="9788"/>
                </a:cubicBezTo>
                <a:cubicBezTo>
                  <a:pt x="19314" y="9774"/>
                  <a:pt x="19305" y="9817"/>
                  <a:pt x="19219" y="9888"/>
                </a:cubicBezTo>
                <a:cubicBezTo>
                  <a:pt x="19219" y="9888"/>
                  <a:pt x="19219" y="9888"/>
                  <a:pt x="19219" y="9902"/>
                </a:cubicBezTo>
                <a:cubicBezTo>
                  <a:pt x="19219" y="9902"/>
                  <a:pt x="19219" y="9902"/>
                  <a:pt x="19184" y="9888"/>
                </a:cubicBezTo>
                <a:cubicBezTo>
                  <a:pt x="19184" y="9888"/>
                  <a:pt x="19184" y="9888"/>
                  <a:pt x="19002" y="10016"/>
                </a:cubicBezTo>
                <a:cubicBezTo>
                  <a:pt x="19002" y="10016"/>
                  <a:pt x="19002" y="10016"/>
                  <a:pt x="18890" y="10073"/>
                </a:cubicBezTo>
                <a:cubicBezTo>
                  <a:pt x="18890" y="10073"/>
                  <a:pt x="18890" y="10073"/>
                  <a:pt x="18881" y="10116"/>
                </a:cubicBezTo>
                <a:cubicBezTo>
                  <a:pt x="18881" y="10116"/>
                  <a:pt x="18881" y="10116"/>
                  <a:pt x="18881" y="10088"/>
                </a:cubicBezTo>
                <a:cubicBezTo>
                  <a:pt x="18881" y="10088"/>
                  <a:pt x="18881" y="10088"/>
                  <a:pt x="18725" y="10173"/>
                </a:cubicBezTo>
                <a:cubicBezTo>
                  <a:pt x="18725" y="10173"/>
                  <a:pt x="18725" y="10173"/>
                  <a:pt x="18691" y="10244"/>
                </a:cubicBezTo>
                <a:cubicBezTo>
                  <a:pt x="18691" y="10244"/>
                  <a:pt x="18691" y="10244"/>
                  <a:pt x="18622" y="10287"/>
                </a:cubicBezTo>
                <a:cubicBezTo>
                  <a:pt x="18622" y="10287"/>
                  <a:pt x="18622" y="10287"/>
                  <a:pt x="18613" y="10244"/>
                </a:cubicBezTo>
                <a:cubicBezTo>
                  <a:pt x="18613" y="10244"/>
                  <a:pt x="18613" y="10244"/>
                  <a:pt x="18535" y="10330"/>
                </a:cubicBezTo>
                <a:cubicBezTo>
                  <a:pt x="18535" y="10330"/>
                  <a:pt x="18535" y="10330"/>
                  <a:pt x="18509" y="10316"/>
                </a:cubicBezTo>
                <a:cubicBezTo>
                  <a:pt x="18509" y="10316"/>
                  <a:pt x="18509" y="10316"/>
                  <a:pt x="18483" y="10373"/>
                </a:cubicBezTo>
                <a:cubicBezTo>
                  <a:pt x="18483" y="10373"/>
                  <a:pt x="18483" y="10373"/>
                  <a:pt x="18414" y="10330"/>
                </a:cubicBezTo>
                <a:cubicBezTo>
                  <a:pt x="18414" y="10330"/>
                  <a:pt x="18414" y="10330"/>
                  <a:pt x="18215" y="10501"/>
                </a:cubicBezTo>
                <a:cubicBezTo>
                  <a:pt x="18215" y="10501"/>
                  <a:pt x="18215" y="10501"/>
                  <a:pt x="18180" y="10501"/>
                </a:cubicBezTo>
                <a:cubicBezTo>
                  <a:pt x="18180" y="10501"/>
                  <a:pt x="18180" y="10501"/>
                  <a:pt x="18180" y="10487"/>
                </a:cubicBezTo>
                <a:cubicBezTo>
                  <a:pt x="18180" y="10487"/>
                  <a:pt x="18180" y="10487"/>
                  <a:pt x="18163" y="10515"/>
                </a:cubicBezTo>
                <a:cubicBezTo>
                  <a:pt x="18163" y="10515"/>
                  <a:pt x="18163" y="10515"/>
                  <a:pt x="18180" y="10572"/>
                </a:cubicBezTo>
                <a:cubicBezTo>
                  <a:pt x="18180" y="10572"/>
                  <a:pt x="18180" y="10572"/>
                  <a:pt x="18163" y="10572"/>
                </a:cubicBezTo>
                <a:cubicBezTo>
                  <a:pt x="18163" y="10572"/>
                  <a:pt x="18163" y="10572"/>
                  <a:pt x="18180" y="10615"/>
                </a:cubicBezTo>
                <a:cubicBezTo>
                  <a:pt x="18180" y="10615"/>
                  <a:pt x="18180" y="10615"/>
                  <a:pt x="17946" y="10800"/>
                </a:cubicBezTo>
                <a:cubicBezTo>
                  <a:pt x="17946" y="10800"/>
                  <a:pt x="17946" y="10800"/>
                  <a:pt x="17834" y="10914"/>
                </a:cubicBezTo>
                <a:cubicBezTo>
                  <a:pt x="17834" y="10914"/>
                  <a:pt x="17834" y="10914"/>
                  <a:pt x="17773" y="10957"/>
                </a:cubicBezTo>
                <a:cubicBezTo>
                  <a:pt x="17764" y="10971"/>
                  <a:pt x="17764" y="10985"/>
                  <a:pt x="17756" y="10999"/>
                </a:cubicBezTo>
                <a:cubicBezTo>
                  <a:pt x="17756" y="10999"/>
                  <a:pt x="17756" y="10999"/>
                  <a:pt x="17764" y="11028"/>
                </a:cubicBezTo>
                <a:cubicBezTo>
                  <a:pt x="17764" y="11028"/>
                  <a:pt x="17764" y="11028"/>
                  <a:pt x="17773" y="11014"/>
                </a:cubicBezTo>
                <a:cubicBezTo>
                  <a:pt x="17773" y="11014"/>
                  <a:pt x="17773" y="11014"/>
                  <a:pt x="17756" y="11085"/>
                </a:cubicBezTo>
                <a:cubicBezTo>
                  <a:pt x="17764" y="11085"/>
                  <a:pt x="17695" y="11071"/>
                  <a:pt x="17782" y="11099"/>
                </a:cubicBezTo>
                <a:cubicBezTo>
                  <a:pt x="17782" y="11099"/>
                  <a:pt x="17782" y="11099"/>
                  <a:pt x="17782" y="11128"/>
                </a:cubicBezTo>
                <a:cubicBezTo>
                  <a:pt x="17773" y="11128"/>
                  <a:pt x="17764" y="11128"/>
                  <a:pt x="17756" y="11128"/>
                </a:cubicBezTo>
                <a:cubicBezTo>
                  <a:pt x="17756" y="11128"/>
                  <a:pt x="17756" y="11128"/>
                  <a:pt x="17738" y="11099"/>
                </a:cubicBezTo>
                <a:cubicBezTo>
                  <a:pt x="17738" y="11099"/>
                  <a:pt x="17738" y="11099"/>
                  <a:pt x="17669" y="11056"/>
                </a:cubicBezTo>
                <a:cubicBezTo>
                  <a:pt x="17669" y="11056"/>
                  <a:pt x="17669" y="11056"/>
                  <a:pt x="17669" y="11099"/>
                </a:cubicBezTo>
                <a:cubicBezTo>
                  <a:pt x="17669" y="11099"/>
                  <a:pt x="17669" y="11099"/>
                  <a:pt x="17600" y="11099"/>
                </a:cubicBezTo>
                <a:cubicBezTo>
                  <a:pt x="17600" y="11099"/>
                  <a:pt x="17600" y="11099"/>
                  <a:pt x="17600" y="11113"/>
                </a:cubicBezTo>
                <a:cubicBezTo>
                  <a:pt x="17600" y="11113"/>
                  <a:pt x="17600" y="11113"/>
                  <a:pt x="17574" y="11113"/>
                </a:cubicBezTo>
                <a:cubicBezTo>
                  <a:pt x="17574" y="11113"/>
                  <a:pt x="17574" y="11113"/>
                  <a:pt x="17565" y="11142"/>
                </a:cubicBezTo>
                <a:cubicBezTo>
                  <a:pt x="17565" y="11142"/>
                  <a:pt x="17565" y="11142"/>
                  <a:pt x="17600" y="11242"/>
                </a:cubicBezTo>
                <a:cubicBezTo>
                  <a:pt x="17600" y="11242"/>
                  <a:pt x="17600" y="11242"/>
                  <a:pt x="17574" y="11199"/>
                </a:cubicBezTo>
                <a:cubicBezTo>
                  <a:pt x="17574" y="11199"/>
                  <a:pt x="17574" y="11199"/>
                  <a:pt x="17565" y="11213"/>
                </a:cubicBezTo>
                <a:cubicBezTo>
                  <a:pt x="17565" y="11213"/>
                  <a:pt x="17565" y="11213"/>
                  <a:pt x="17513" y="11270"/>
                </a:cubicBezTo>
                <a:cubicBezTo>
                  <a:pt x="17513" y="11270"/>
                  <a:pt x="17513" y="11270"/>
                  <a:pt x="17496" y="11242"/>
                </a:cubicBezTo>
                <a:cubicBezTo>
                  <a:pt x="17496" y="11242"/>
                  <a:pt x="17496" y="11242"/>
                  <a:pt x="17479" y="11284"/>
                </a:cubicBezTo>
                <a:cubicBezTo>
                  <a:pt x="17479" y="11284"/>
                  <a:pt x="17479" y="11284"/>
                  <a:pt x="17444" y="11284"/>
                </a:cubicBezTo>
                <a:cubicBezTo>
                  <a:pt x="17461" y="11270"/>
                  <a:pt x="17427" y="11256"/>
                  <a:pt x="17453" y="11242"/>
                </a:cubicBezTo>
                <a:cubicBezTo>
                  <a:pt x="17453" y="11242"/>
                  <a:pt x="17453" y="11242"/>
                  <a:pt x="17418" y="11242"/>
                </a:cubicBezTo>
                <a:cubicBezTo>
                  <a:pt x="17418" y="11242"/>
                  <a:pt x="17418" y="11242"/>
                  <a:pt x="17409" y="11299"/>
                </a:cubicBezTo>
                <a:cubicBezTo>
                  <a:pt x="17409" y="11299"/>
                  <a:pt x="17409" y="11299"/>
                  <a:pt x="17384" y="11327"/>
                </a:cubicBezTo>
                <a:cubicBezTo>
                  <a:pt x="17375" y="11341"/>
                  <a:pt x="17332" y="11270"/>
                  <a:pt x="17349" y="11356"/>
                </a:cubicBezTo>
                <a:cubicBezTo>
                  <a:pt x="17332" y="11356"/>
                  <a:pt x="17323" y="11356"/>
                  <a:pt x="17306" y="11370"/>
                </a:cubicBezTo>
                <a:cubicBezTo>
                  <a:pt x="17306" y="11370"/>
                  <a:pt x="17306" y="11370"/>
                  <a:pt x="17288" y="11356"/>
                </a:cubicBezTo>
                <a:cubicBezTo>
                  <a:pt x="17288" y="11356"/>
                  <a:pt x="17288" y="11356"/>
                  <a:pt x="17055" y="11527"/>
                </a:cubicBezTo>
                <a:cubicBezTo>
                  <a:pt x="17055" y="11527"/>
                  <a:pt x="17055" y="11527"/>
                  <a:pt x="16951" y="11612"/>
                </a:cubicBezTo>
                <a:cubicBezTo>
                  <a:pt x="16951" y="11612"/>
                  <a:pt x="16951" y="11612"/>
                  <a:pt x="16959" y="11626"/>
                </a:cubicBezTo>
                <a:cubicBezTo>
                  <a:pt x="16959" y="11626"/>
                  <a:pt x="16959" y="11626"/>
                  <a:pt x="16890" y="11669"/>
                </a:cubicBezTo>
                <a:cubicBezTo>
                  <a:pt x="16890" y="11669"/>
                  <a:pt x="16890" y="11669"/>
                  <a:pt x="16873" y="11726"/>
                </a:cubicBezTo>
                <a:cubicBezTo>
                  <a:pt x="16873" y="11726"/>
                  <a:pt x="16873" y="11726"/>
                  <a:pt x="16907" y="11755"/>
                </a:cubicBezTo>
                <a:cubicBezTo>
                  <a:pt x="16959" y="11740"/>
                  <a:pt x="16942" y="11726"/>
                  <a:pt x="16985" y="11712"/>
                </a:cubicBezTo>
                <a:cubicBezTo>
                  <a:pt x="16985" y="11712"/>
                  <a:pt x="16985" y="11712"/>
                  <a:pt x="16994" y="11712"/>
                </a:cubicBezTo>
                <a:cubicBezTo>
                  <a:pt x="16994" y="11712"/>
                  <a:pt x="16994" y="11712"/>
                  <a:pt x="17011" y="11698"/>
                </a:cubicBezTo>
                <a:cubicBezTo>
                  <a:pt x="17003" y="11698"/>
                  <a:pt x="16994" y="11712"/>
                  <a:pt x="16994" y="11683"/>
                </a:cubicBezTo>
                <a:cubicBezTo>
                  <a:pt x="16994" y="11683"/>
                  <a:pt x="16994" y="11683"/>
                  <a:pt x="17011" y="11669"/>
                </a:cubicBezTo>
                <a:cubicBezTo>
                  <a:pt x="17011" y="11669"/>
                  <a:pt x="17011" y="11669"/>
                  <a:pt x="16994" y="11641"/>
                </a:cubicBezTo>
                <a:cubicBezTo>
                  <a:pt x="17011" y="11612"/>
                  <a:pt x="16838" y="11712"/>
                  <a:pt x="17046" y="11598"/>
                </a:cubicBezTo>
                <a:cubicBezTo>
                  <a:pt x="17055" y="11626"/>
                  <a:pt x="17055" y="11655"/>
                  <a:pt x="17063" y="11683"/>
                </a:cubicBezTo>
                <a:cubicBezTo>
                  <a:pt x="17063" y="11683"/>
                  <a:pt x="17063" y="11683"/>
                  <a:pt x="17184" y="11655"/>
                </a:cubicBezTo>
                <a:cubicBezTo>
                  <a:pt x="17184" y="11655"/>
                  <a:pt x="17184" y="11655"/>
                  <a:pt x="17219" y="11612"/>
                </a:cubicBezTo>
                <a:cubicBezTo>
                  <a:pt x="17215" y="11605"/>
                  <a:pt x="17206" y="11594"/>
                  <a:pt x="17198" y="11587"/>
                </a:cubicBezTo>
                <a:lnTo>
                  <a:pt x="17186" y="11584"/>
                </a:lnTo>
                <a:lnTo>
                  <a:pt x="17193" y="11527"/>
                </a:lnTo>
                <a:cubicBezTo>
                  <a:pt x="17193" y="11512"/>
                  <a:pt x="17141" y="11527"/>
                  <a:pt x="17184" y="11470"/>
                </a:cubicBezTo>
                <a:cubicBezTo>
                  <a:pt x="17184" y="11470"/>
                  <a:pt x="17184" y="11470"/>
                  <a:pt x="17210" y="11441"/>
                </a:cubicBezTo>
                <a:cubicBezTo>
                  <a:pt x="17210" y="11441"/>
                  <a:pt x="17210" y="11441"/>
                  <a:pt x="17219" y="11470"/>
                </a:cubicBezTo>
                <a:cubicBezTo>
                  <a:pt x="17219" y="11441"/>
                  <a:pt x="17254" y="11398"/>
                  <a:pt x="17210" y="11512"/>
                </a:cubicBezTo>
                <a:cubicBezTo>
                  <a:pt x="17210" y="11512"/>
                  <a:pt x="17210" y="11512"/>
                  <a:pt x="17236" y="11541"/>
                </a:cubicBezTo>
                <a:cubicBezTo>
                  <a:pt x="17236" y="11541"/>
                  <a:pt x="17236" y="11541"/>
                  <a:pt x="17254" y="11527"/>
                </a:cubicBezTo>
                <a:cubicBezTo>
                  <a:pt x="17254" y="11527"/>
                  <a:pt x="17254" y="11527"/>
                  <a:pt x="17219" y="11555"/>
                </a:cubicBezTo>
                <a:cubicBezTo>
                  <a:pt x="17219" y="11555"/>
                  <a:pt x="17219" y="11555"/>
                  <a:pt x="17219" y="11584"/>
                </a:cubicBezTo>
                <a:cubicBezTo>
                  <a:pt x="17254" y="11612"/>
                  <a:pt x="17306" y="11569"/>
                  <a:pt x="17323" y="11584"/>
                </a:cubicBezTo>
                <a:cubicBezTo>
                  <a:pt x="17323" y="11584"/>
                  <a:pt x="17323" y="11584"/>
                  <a:pt x="17384" y="11512"/>
                </a:cubicBezTo>
                <a:cubicBezTo>
                  <a:pt x="17384" y="11512"/>
                  <a:pt x="17384" y="11512"/>
                  <a:pt x="17409" y="11498"/>
                </a:cubicBezTo>
                <a:cubicBezTo>
                  <a:pt x="17409" y="11498"/>
                  <a:pt x="17409" y="11498"/>
                  <a:pt x="17435" y="11455"/>
                </a:cubicBezTo>
                <a:cubicBezTo>
                  <a:pt x="17435" y="11455"/>
                  <a:pt x="17435" y="11455"/>
                  <a:pt x="17427" y="11441"/>
                </a:cubicBezTo>
                <a:cubicBezTo>
                  <a:pt x="17427" y="11441"/>
                  <a:pt x="17427" y="11441"/>
                  <a:pt x="17461" y="11398"/>
                </a:cubicBezTo>
                <a:cubicBezTo>
                  <a:pt x="17461" y="11398"/>
                  <a:pt x="17461" y="11398"/>
                  <a:pt x="17487" y="11441"/>
                </a:cubicBezTo>
                <a:cubicBezTo>
                  <a:pt x="17496" y="11427"/>
                  <a:pt x="17513" y="11413"/>
                  <a:pt x="17539" y="11384"/>
                </a:cubicBezTo>
                <a:cubicBezTo>
                  <a:pt x="17539" y="11384"/>
                  <a:pt x="17539" y="11384"/>
                  <a:pt x="17557" y="11398"/>
                </a:cubicBezTo>
                <a:cubicBezTo>
                  <a:pt x="17557" y="11398"/>
                  <a:pt x="17557" y="11398"/>
                  <a:pt x="17565" y="11356"/>
                </a:cubicBezTo>
                <a:cubicBezTo>
                  <a:pt x="17565" y="11356"/>
                  <a:pt x="17565" y="11356"/>
                  <a:pt x="17591" y="11356"/>
                </a:cubicBezTo>
                <a:cubicBezTo>
                  <a:pt x="17591" y="11356"/>
                  <a:pt x="17591" y="11356"/>
                  <a:pt x="17583" y="11427"/>
                </a:cubicBezTo>
                <a:cubicBezTo>
                  <a:pt x="17591" y="11413"/>
                  <a:pt x="17609" y="11427"/>
                  <a:pt x="17557" y="11441"/>
                </a:cubicBezTo>
                <a:cubicBezTo>
                  <a:pt x="17591" y="11498"/>
                  <a:pt x="17600" y="11441"/>
                  <a:pt x="17617" y="11413"/>
                </a:cubicBezTo>
                <a:lnTo>
                  <a:pt x="17632" y="11401"/>
                </a:lnTo>
                <a:lnTo>
                  <a:pt x="17635" y="11413"/>
                </a:lnTo>
                <a:cubicBezTo>
                  <a:pt x="17643" y="11413"/>
                  <a:pt x="17643" y="11427"/>
                  <a:pt x="17652" y="11441"/>
                </a:cubicBezTo>
                <a:cubicBezTo>
                  <a:pt x="17652" y="11441"/>
                  <a:pt x="17652" y="11441"/>
                  <a:pt x="17669" y="11398"/>
                </a:cubicBezTo>
                <a:cubicBezTo>
                  <a:pt x="17669" y="11398"/>
                  <a:pt x="17669" y="11398"/>
                  <a:pt x="17738" y="11398"/>
                </a:cubicBezTo>
                <a:cubicBezTo>
                  <a:pt x="17738" y="11398"/>
                  <a:pt x="17738" y="11398"/>
                  <a:pt x="17747" y="11299"/>
                </a:cubicBezTo>
                <a:cubicBezTo>
                  <a:pt x="17773" y="11256"/>
                  <a:pt x="17816" y="11356"/>
                  <a:pt x="17816" y="11256"/>
                </a:cubicBezTo>
                <a:cubicBezTo>
                  <a:pt x="17816" y="11256"/>
                  <a:pt x="17816" y="11256"/>
                  <a:pt x="17834" y="11242"/>
                </a:cubicBezTo>
                <a:cubicBezTo>
                  <a:pt x="17834" y="11242"/>
                  <a:pt x="17834" y="11242"/>
                  <a:pt x="17860" y="11242"/>
                </a:cubicBezTo>
                <a:cubicBezTo>
                  <a:pt x="17860" y="11242"/>
                  <a:pt x="17860" y="11242"/>
                  <a:pt x="17894" y="11227"/>
                </a:cubicBezTo>
                <a:cubicBezTo>
                  <a:pt x="17894" y="11227"/>
                  <a:pt x="17894" y="11227"/>
                  <a:pt x="17903" y="11284"/>
                </a:cubicBezTo>
                <a:cubicBezTo>
                  <a:pt x="17903" y="11284"/>
                  <a:pt x="17903" y="11284"/>
                  <a:pt x="18007" y="11256"/>
                </a:cubicBezTo>
                <a:cubicBezTo>
                  <a:pt x="18007" y="11256"/>
                  <a:pt x="18007" y="11256"/>
                  <a:pt x="18041" y="11185"/>
                </a:cubicBezTo>
                <a:cubicBezTo>
                  <a:pt x="18041" y="11185"/>
                  <a:pt x="18041" y="11185"/>
                  <a:pt x="18085" y="11170"/>
                </a:cubicBezTo>
                <a:cubicBezTo>
                  <a:pt x="18085" y="11170"/>
                  <a:pt x="18085" y="11170"/>
                  <a:pt x="18093" y="11185"/>
                </a:cubicBezTo>
                <a:cubicBezTo>
                  <a:pt x="18093" y="11185"/>
                  <a:pt x="18093" y="11185"/>
                  <a:pt x="18128" y="11170"/>
                </a:cubicBezTo>
                <a:cubicBezTo>
                  <a:pt x="18145" y="11185"/>
                  <a:pt x="18171" y="11199"/>
                  <a:pt x="18215" y="11213"/>
                </a:cubicBezTo>
                <a:cubicBezTo>
                  <a:pt x="18215" y="11213"/>
                  <a:pt x="18215" y="11213"/>
                  <a:pt x="18215" y="11113"/>
                </a:cubicBezTo>
                <a:cubicBezTo>
                  <a:pt x="18215" y="11113"/>
                  <a:pt x="18215" y="11113"/>
                  <a:pt x="18301" y="11113"/>
                </a:cubicBezTo>
                <a:cubicBezTo>
                  <a:pt x="18301" y="11113"/>
                  <a:pt x="18301" y="11113"/>
                  <a:pt x="18336" y="11071"/>
                </a:cubicBezTo>
                <a:cubicBezTo>
                  <a:pt x="18336" y="11071"/>
                  <a:pt x="18336" y="11071"/>
                  <a:pt x="18344" y="11085"/>
                </a:cubicBezTo>
                <a:cubicBezTo>
                  <a:pt x="18344" y="11085"/>
                  <a:pt x="18344" y="11085"/>
                  <a:pt x="18388" y="11071"/>
                </a:cubicBezTo>
                <a:cubicBezTo>
                  <a:pt x="18388" y="11071"/>
                  <a:pt x="18388" y="11071"/>
                  <a:pt x="18405" y="11042"/>
                </a:cubicBezTo>
                <a:cubicBezTo>
                  <a:pt x="18405" y="11042"/>
                  <a:pt x="18405" y="11042"/>
                  <a:pt x="18370" y="11014"/>
                </a:cubicBezTo>
                <a:cubicBezTo>
                  <a:pt x="18370" y="11014"/>
                  <a:pt x="18370" y="11014"/>
                  <a:pt x="18344" y="11042"/>
                </a:cubicBezTo>
                <a:cubicBezTo>
                  <a:pt x="18344" y="11042"/>
                  <a:pt x="18344" y="11042"/>
                  <a:pt x="18344" y="11014"/>
                </a:cubicBezTo>
                <a:cubicBezTo>
                  <a:pt x="18344" y="11014"/>
                  <a:pt x="18344" y="11014"/>
                  <a:pt x="18379" y="10999"/>
                </a:cubicBezTo>
                <a:cubicBezTo>
                  <a:pt x="18379" y="10999"/>
                  <a:pt x="18379" y="10999"/>
                  <a:pt x="18440" y="11028"/>
                </a:cubicBezTo>
                <a:cubicBezTo>
                  <a:pt x="18440" y="11028"/>
                  <a:pt x="18440" y="11028"/>
                  <a:pt x="18457" y="10971"/>
                </a:cubicBezTo>
                <a:cubicBezTo>
                  <a:pt x="18457" y="10971"/>
                  <a:pt x="18457" y="10971"/>
                  <a:pt x="18457" y="10985"/>
                </a:cubicBezTo>
                <a:cubicBezTo>
                  <a:pt x="18466" y="10971"/>
                  <a:pt x="18483" y="10957"/>
                  <a:pt x="18500" y="10928"/>
                </a:cubicBezTo>
                <a:cubicBezTo>
                  <a:pt x="18509" y="10928"/>
                  <a:pt x="18518" y="10942"/>
                  <a:pt x="18526" y="10957"/>
                </a:cubicBezTo>
                <a:cubicBezTo>
                  <a:pt x="18526" y="10957"/>
                  <a:pt x="18526" y="10957"/>
                  <a:pt x="18604" y="10885"/>
                </a:cubicBezTo>
                <a:cubicBezTo>
                  <a:pt x="18604" y="10885"/>
                  <a:pt x="18604" y="10885"/>
                  <a:pt x="18639" y="10828"/>
                </a:cubicBezTo>
                <a:cubicBezTo>
                  <a:pt x="18639" y="10828"/>
                  <a:pt x="18639" y="10828"/>
                  <a:pt x="18647" y="10843"/>
                </a:cubicBezTo>
                <a:cubicBezTo>
                  <a:pt x="18647" y="10843"/>
                  <a:pt x="18647" y="10843"/>
                  <a:pt x="18665" y="10814"/>
                </a:cubicBezTo>
                <a:cubicBezTo>
                  <a:pt x="18665" y="10814"/>
                  <a:pt x="18665" y="10814"/>
                  <a:pt x="18708" y="10885"/>
                </a:cubicBezTo>
                <a:cubicBezTo>
                  <a:pt x="18708" y="10885"/>
                  <a:pt x="18708" y="10885"/>
                  <a:pt x="18786" y="10828"/>
                </a:cubicBezTo>
                <a:cubicBezTo>
                  <a:pt x="18786" y="10828"/>
                  <a:pt x="18786" y="10828"/>
                  <a:pt x="18795" y="10786"/>
                </a:cubicBezTo>
                <a:cubicBezTo>
                  <a:pt x="18795" y="10786"/>
                  <a:pt x="18795" y="10786"/>
                  <a:pt x="18847" y="10786"/>
                </a:cubicBezTo>
                <a:cubicBezTo>
                  <a:pt x="18847" y="10786"/>
                  <a:pt x="18847" y="10786"/>
                  <a:pt x="18855" y="10757"/>
                </a:cubicBezTo>
                <a:cubicBezTo>
                  <a:pt x="18855" y="10772"/>
                  <a:pt x="18864" y="10743"/>
                  <a:pt x="18864" y="10786"/>
                </a:cubicBezTo>
                <a:cubicBezTo>
                  <a:pt x="18864" y="10786"/>
                  <a:pt x="18864" y="10786"/>
                  <a:pt x="18890" y="10743"/>
                </a:cubicBezTo>
                <a:cubicBezTo>
                  <a:pt x="18890" y="10743"/>
                  <a:pt x="18890" y="10743"/>
                  <a:pt x="18959" y="10729"/>
                </a:cubicBezTo>
                <a:cubicBezTo>
                  <a:pt x="18994" y="10800"/>
                  <a:pt x="19011" y="10686"/>
                  <a:pt x="19028" y="10700"/>
                </a:cubicBezTo>
                <a:cubicBezTo>
                  <a:pt x="19028" y="10672"/>
                  <a:pt x="19046" y="10686"/>
                  <a:pt x="19046" y="10700"/>
                </a:cubicBezTo>
                <a:cubicBezTo>
                  <a:pt x="19046" y="10700"/>
                  <a:pt x="19046" y="10700"/>
                  <a:pt x="18959" y="10786"/>
                </a:cubicBezTo>
                <a:cubicBezTo>
                  <a:pt x="18959" y="10786"/>
                  <a:pt x="18959" y="10786"/>
                  <a:pt x="18942" y="10757"/>
                </a:cubicBezTo>
                <a:cubicBezTo>
                  <a:pt x="18942" y="10757"/>
                  <a:pt x="18942" y="10757"/>
                  <a:pt x="18864" y="10900"/>
                </a:cubicBezTo>
                <a:cubicBezTo>
                  <a:pt x="18864" y="10900"/>
                  <a:pt x="18864" y="10900"/>
                  <a:pt x="18829" y="10928"/>
                </a:cubicBezTo>
                <a:cubicBezTo>
                  <a:pt x="18829" y="10928"/>
                  <a:pt x="18829" y="10928"/>
                  <a:pt x="18829" y="10914"/>
                </a:cubicBezTo>
                <a:cubicBezTo>
                  <a:pt x="18829" y="10914"/>
                  <a:pt x="18829" y="10914"/>
                  <a:pt x="18717" y="10985"/>
                </a:cubicBezTo>
                <a:cubicBezTo>
                  <a:pt x="18708" y="10999"/>
                  <a:pt x="18751" y="10999"/>
                  <a:pt x="18699" y="11014"/>
                </a:cubicBezTo>
                <a:cubicBezTo>
                  <a:pt x="18725" y="11056"/>
                  <a:pt x="18795" y="10942"/>
                  <a:pt x="18916" y="10942"/>
                </a:cubicBezTo>
                <a:cubicBezTo>
                  <a:pt x="18916" y="10971"/>
                  <a:pt x="18968" y="10985"/>
                  <a:pt x="18968" y="10857"/>
                </a:cubicBezTo>
                <a:cubicBezTo>
                  <a:pt x="18968" y="10857"/>
                  <a:pt x="18968" y="10857"/>
                  <a:pt x="18968" y="10885"/>
                </a:cubicBezTo>
                <a:cubicBezTo>
                  <a:pt x="18968" y="10885"/>
                  <a:pt x="18968" y="10885"/>
                  <a:pt x="18994" y="10857"/>
                </a:cubicBezTo>
                <a:cubicBezTo>
                  <a:pt x="18994" y="10857"/>
                  <a:pt x="18994" y="10857"/>
                  <a:pt x="19063" y="10857"/>
                </a:cubicBezTo>
                <a:cubicBezTo>
                  <a:pt x="19063" y="10857"/>
                  <a:pt x="19063" y="10857"/>
                  <a:pt x="19028" y="10885"/>
                </a:cubicBezTo>
                <a:cubicBezTo>
                  <a:pt x="19028" y="10885"/>
                  <a:pt x="19028" y="10885"/>
                  <a:pt x="19124" y="10928"/>
                </a:cubicBezTo>
                <a:cubicBezTo>
                  <a:pt x="19124" y="10928"/>
                  <a:pt x="19124" y="10928"/>
                  <a:pt x="19141" y="10900"/>
                </a:cubicBezTo>
                <a:cubicBezTo>
                  <a:pt x="19141" y="10900"/>
                  <a:pt x="19141" y="10900"/>
                  <a:pt x="19141" y="10942"/>
                </a:cubicBezTo>
                <a:cubicBezTo>
                  <a:pt x="19150" y="10942"/>
                  <a:pt x="19158" y="10985"/>
                  <a:pt x="19176" y="10957"/>
                </a:cubicBezTo>
                <a:cubicBezTo>
                  <a:pt x="19176" y="10957"/>
                  <a:pt x="19176" y="10957"/>
                  <a:pt x="19184" y="10900"/>
                </a:cubicBezTo>
                <a:cubicBezTo>
                  <a:pt x="19184" y="10900"/>
                  <a:pt x="19184" y="10900"/>
                  <a:pt x="19219" y="10871"/>
                </a:cubicBezTo>
                <a:cubicBezTo>
                  <a:pt x="19219" y="10871"/>
                  <a:pt x="19219" y="10871"/>
                  <a:pt x="19210" y="10928"/>
                </a:cubicBezTo>
                <a:cubicBezTo>
                  <a:pt x="19210" y="10928"/>
                  <a:pt x="19210" y="10928"/>
                  <a:pt x="19262" y="10928"/>
                </a:cubicBezTo>
                <a:cubicBezTo>
                  <a:pt x="19262" y="10928"/>
                  <a:pt x="19262" y="10928"/>
                  <a:pt x="19288" y="10871"/>
                </a:cubicBezTo>
                <a:cubicBezTo>
                  <a:pt x="19297" y="10871"/>
                  <a:pt x="19305" y="10871"/>
                  <a:pt x="19314" y="10871"/>
                </a:cubicBezTo>
                <a:cubicBezTo>
                  <a:pt x="19314" y="10871"/>
                  <a:pt x="19314" y="10871"/>
                  <a:pt x="19279" y="10843"/>
                </a:cubicBezTo>
                <a:cubicBezTo>
                  <a:pt x="19279" y="10843"/>
                  <a:pt x="19279" y="10843"/>
                  <a:pt x="19262" y="10843"/>
                </a:cubicBezTo>
                <a:cubicBezTo>
                  <a:pt x="19262" y="10843"/>
                  <a:pt x="19262" y="10843"/>
                  <a:pt x="19279" y="10828"/>
                </a:cubicBezTo>
                <a:cubicBezTo>
                  <a:pt x="19279" y="10828"/>
                  <a:pt x="19279" y="10828"/>
                  <a:pt x="19253" y="10800"/>
                </a:cubicBezTo>
                <a:cubicBezTo>
                  <a:pt x="19253" y="10800"/>
                  <a:pt x="19253" y="10800"/>
                  <a:pt x="19253" y="10729"/>
                </a:cubicBezTo>
                <a:cubicBezTo>
                  <a:pt x="19253" y="10729"/>
                  <a:pt x="19253" y="10729"/>
                  <a:pt x="19288" y="10757"/>
                </a:cubicBezTo>
                <a:cubicBezTo>
                  <a:pt x="19288" y="10757"/>
                  <a:pt x="19288" y="10757"/>
                  <a:pt x="19288" y="10814"/>
                </a:cubicBezTo>
                <a:cubicBezTo>
                  <a:pt x="19288" y="10814"/>
                  <a:pt x="19288" y="10814"/>
                  <a:pt x="19331" y="10786"/>
                </a:cubicBezTo>
                <a:cubicBezTo>
                  <a:pt x="19331" y="10786"/>
                  <a:pt x="19331" y="10786"/>
                  <a:pt x="19340" y="10700"/>
                </a:cubicBezTo>
                <a:cubicBezTo>
                  <a:pt x="19366" y="10700"/>
                  <a:pt x="19392" y="10658"/>
                  <a:pt x="19418" y="10700"/>
                </a:cubicBezTo>
                <a:cubicBezTo>
                  <a:pt x="19444" y="10715"/>
                  <a:pt x="19453" y="10629"/>
                  <a:pt x="19470" y="10715"/>
                </a:cubicBezTo>
                <a:cubicBezTo>
                  <a:pt x="19470" y="10715"/>
                  <a:pt x="19470" y="10715"/>
                  <a:pt x="19444" y="10757"/>
                </a:cubicBezTo>
                <a:cubicBezTo>
                  <a:pt x="19444" y="10757"/>
                  <a:pt x="19444" y="10757"/>
                  <a:pt x="19470" y="10786"/>
                </a:cubicBezTo>
                <a:cubicBezTo>
                  <a:pt x="19470" y="10786"/>
                  <a:pt x="19470" y="10786"/>
                  <a:pt x="19574" y="10700"/>
                </a:cubicBezTo>
                <a:cubicBezTo>
                  <a:pt x="19574" y="10700"/>
                  <a:pt x="19574" y="10700"/>
                  <a:pt x="19582" y="10672"/>
                </a:cubicBezTo>
                <a:cubicBezTo>
                  <a:pt x="19582" y="10672"/>
                  <a:pt x="19582" y="10672"/>
                  <a:pt x="19686" y="10643"/>
                </a:cubicBezTo>
                <a:cubicBezTo>
                  <a:pt x="19686" y="10643"/>
                  <a:pt x="19686" y="10643"/>
                  <a:pt x="19790" y="10544"/>
                </a:cubicBezTo>
                <a:cubicBezTo>
                  <a:pt x="19790" y="10544"/>
                  <a:pt x="19790" y="10544"/>
                  <a:pt x="19842" y="10544"/>
                </a:cubicBezTo>
                <a:cubicBezTo>
                  <a:pt x="19842" y="10544"/>
                  <a:pt x="19842" y="10544"/>
                  <a:pt x="19842" y="10501"/>
                </a:cubicBezTo>
                <a:cubicBezTo>
                  <a:pt x="19842" y="10501"/>
                  <a:pt x="19842" y="10501"/>
                  <a:pt x="19885" y="10487"/>
                </a:cubicBezTo>
                <a:cubicBezTo>
                  <a:pt x="19894" y="10472"/>
                  <a:pt x="19885" y="10472"/>
                  <a:pt x="19894" y="10458"/>
                </a:cubicBezTo>
                <a:cubicBezTo>
                  <a:pt x="19894" y="10458"/>
                  <a:pt x="19894" y="10458"/>
                  <a:pt x="19903" y="10487"/>
                </a:cubicBezTo>
                <a:cubicBezTo>
                  <a:pt x="19885" y="10501"/>
                  <a:pt x="19868" y="10529"/>
                  <a:pt x="19842" y="10572"/>
                </a:cubicBezTo>
                <a:cubicBezTo>
                  <a:pt x="19816" y="10572"/>
                  <a:pt x="19790" y="10572"/>
                  <a:pt x="19782" y="10615"/>
                </a:cubicBezTo>
                <a:cubicBezTo>
                  <a:pt x="19782" y="10615"/>
                  <a:pt x="19782" y="10615"/>
                  <a:pt x="19782" y="10629"/>
                </a:cubicBezTo>
                <a:cubicBezTo>
                  <a:pt x="19782" y="10629"/>
                  <a:pt x="19782" y="10629"/>
                  <a:pt x="19834" y="10643"/>
                </a:cubicBezTo>
                <a:cubicBezTo>
                  <a:pt x="19834" y="10643"/>
                  <a:pt x="19834" y="10643"/>
                  <a:pt x="19885" y="10615"/>
                </a:cubicBezTo>
                <a:cubicBezTo>
                  <a:pt x="19885" y="10615"/>
                  <a:pt x="19885" y="10615"/>
                  <a:pt x="19894" y="10572"/>
                </a:cubicBezTo>
                <a:cubicBezTo>
                  <a:pt x="19894" y="10572"/>
                  <a:pt x="19894" y="10572"/>
                  <a:pt x="19946" y="10572"/>
                </a:cubicBezTo>
                <a:cubicBezTo>
                  <a:pt x="19955" y="10572"/>
                  <a:pt x="19894" y="10572"/>
                  <a:pt x="19963" y="10558"/>
                </a:cubicBezTo>
                <a:cubicBezTo>
                  <a:pt x="19963" y="10558"/>
                  <a:pt x="19963" y="10558"/>
                  <a:pt x="19894" y="10643"/>
                </a:cubicBezTo>
                <a:cubicBezTo>
                  <a:pt x="19894" y="10643"/>
                  <a:pt x="19894" y="10643"/>
                  <a:pt x="19989" y="10601"/>
                </a:cubicBezTo>
                <a:lnTo>
                  <a:pt x="19981" y="10601"/>
                </a:lnTo>
                <a:cubicBezTo>
                  <a:pt x="19946" y="10629"/>
                  <a:pt x="19946" y="10615"/>
                  <a:pt x="20145" y="10444"/>
                </a:cubicBezTo>
                <a:cubicBezTo>
                  <a:pt x="20145" y="10444"/>
                  <a:pt x="20145" y="10444"/>
                  <a:pt x="20154" y="10458"/>
                </a:cubicBezTo>
                <a:cubicBezTo>
                  <a:pt x="20154" y="10458"/>
                  <a:pt x="20154" y="10458"/>
                  <a:pt x="20188" y="10401"/>
                </a:cubicBezTo>
                <a:cubicBezTo>
                  <a:pt x="20188" y="10401"/>
                  <a:pt x="20188" y="10401"/>
                  <a:pt x="20137" y="10358"/>
                </a:cubicBezTo>
                <a:cubicBezTo>
                  <a:pt x="20102" y="10330"/>
                  <a:pt x="20119" y="10458"/>
                  <a:pt x="20076" y="10358"/>
                </a:cubicBezTo>
                <a:cubicBezTo>
                  <a:pt x="20076" y="10358"/>
                  <a:pt x="20076" y="10358"/>
                  <a:pt x="20059" y="10373"/>
                </a:cubicBezTo>
                <a:cubicBezTo>
                  <a:pt x="20059" y="10373"/>
                  <a:pt x="20059" y="10373"/>
                  <a:pt x="20050" y="10358"/>
                </a:cubicBezTo>
                <a:cubicBezTo>
                  <a:pt x="20050" y="10358"/>
                  <a:pt x="20050" y="10358"/>
                  <a:pt x="20085" y="10301"/>
                </a:cubicBezTo>
                <a:cubicBezTo>
                  <a:pt x="20085" y="10301"/>
                  <a:pt x="20085" y="10301"/>
                  <a:pt x="20076" y="10287"/>
                </a:cubicBezTo>
                <a:cubicBezTo>
                  <a:pt x="20076" y="10287"/>
                  <a:pt x="20076" y="10287"/>
                  <a:pt x="20102" y="10216"/>
                </a:cubicBezTo>
                <a:cubicBezTo>
                  <a:pt x="20102" y="10216"/>
                  <a:pt x="20102" y="10216"/>
                  <a:pt x="20128" y="10244"/>
                </a:cubicBezTo>
                <a:cubicBezTo>
                  <a:pt x="20128" y="10259"/>
                  <a:pt x="20067" y="10187"/>
                  <a:pt x="20119" y="10301"/>
                </a:cubicBezTo>
                <a:cubicBezTo>
                  <a:pt x="20119" y="10301"/>
                  <a:pt x="20119" y="10301"/>
                  <a:pt x="20137" y="10273"/>
                </a:cubicBezTo>
                <a:cubicBezTo>
                  <a:pt x="20137" y="10273"/>
                  <a:pt x="20137" y="10273"/>
                  <a:pt x="20137" y="10316"/>
                </a:cubicBezTo>
                <a:cubicBezTo>
                  <a:pt x="20137" y="10316"/>
                  <a:pt x="20137" y="10316"/>
                  <a:pt x="20188" y="10330"/>
                </a:cubicBezTo>
                <a:cubicBezTo>
                  <a:pt x="20188" y="10330"/>
                  <a:pt x="20188" y="10330"/>
                  <a:pt x="20223" y="10301"/>
                </a:cubicBezTo>
                <a:cubicBezTo>
                  <a:pt x="20223" y="10301"/>
                  <a:pt x="20223" y="10301"/>
                  <a:pt x="20232" y="10358"/>
                </a:cubicBezTo>
                <a:cubicBezTo>
                  <a:pt x="20232" y="10358"/>
                  <a:pt x="20232" y="10358"/>
                  <a:pt x="20292" y="10287"/>
                </a:cubicBezTo>
                <a:cubicBezTo>
                  <a:pt x="20292" y="10287"/>
                  <a:pt x="20292" y="10287"/>
                  <a:pt x="20284" y="10216"/>
                </a:cubicBezTo>
                <a:cubicBezTo>
                  <a:pt x="20284" y="10216"/>
                  <a:pt x="20284" y="10216"/>
                  <a:pt x="20310" y="10187"/>
                </a:cubicBezTo>
                <a:cubicBezTo>
                  <a:pt x="20310" y="10187"/>
                  <a:pt x="20310" y="10187"/>
                  <a:pt x="20344" y="10216"/>
                </a:cubicBezTo>
                <a:cubicBezTo>
                  <a:pt x="20344" y="10216"/>
                  <a:pt x="20344" y="10216"/>
                  <a:pt x="20379" y="10145"/>
                </a:cubicBezTo>
                <a:cubicBezTo>
                  <a:pt x="20379" y="10145"/>
                  <a:pt x="20379" y="10145"/>
                  <a:pt x="20396" y="10145"/>
                </a:cubicBezTo>
                <a:cubicBezTo>
                  <a:pt x="20396" y="10145"/>
                  <a:pt x="20396" y="10145"/>
                  <a:pt x="20388" y="10244"/>
                </a:cubicBezTo>
                <a:cubicBezTo>
                  <a:pt x="20388" y="10244"/>
                  <a:pt x="20388" y="10244"/>
                  <a:pt x="20362" y="10273"/>
                </a:cubicBezTo>
                <a:cubicBezTo>
                  <a:pt x="20362" y="10273"/>
                  <a:pt x="20362" y="10273"/>
                  <a:pt x="20379" y="10287"/>
                </a:cubicBezTo>
                <a:cubicBezTo>
                  <a:pt x="20379" y="10287"/>
                  <a:pt x="20379" y="10287"/>
                  <a:pt x="20344" y="10330"/>
                </a:cubicBezTo>
                <a:cubicBezTo>
                  <a:pt x="20344" y="10330"/>
                  <a:pt x="20344" y="10330"/>
                  <a:pt x="20353" y="10401"/>
                </a:cubicBezTo>
                <a:cubicBezTo>
                  <a:pt x="20353" y="10401"/>
                  <a:pt x="20353" y="10401"/>
                  <a:pt x="20301" y="10387"/>
                </a:cubicBezTo>
                <a:cubicBezTo>
                  <a:pt x="20292" y="10401"/>
                  <a:pt x="20284" y="10415"/>
                  <a:pt x="20318" y="10430"/>
                </a:cubicBezTo>
                <a:cubicBezTo>
                  <a:pt x="20318" y="10430"/>
                  <a:pt x="20318" y="10430"/>
                  <a:pt x="20240" y="10415"/>
                </a:cubicBezTo>
                <a:cubicBezTo>
                  <a:pt x="20240" y="10415"/>
                  <a:pt x="20240" y="10415"/>
                  <a:pt x="20258" y="10458"/>
                </a:cubicBezTo>
                <a:cubicBezTo>
                  <a:pt x="20232" y="10415"/>
                  <a:pt x="20214" y="10544"/>
                  <a:pt x="20206" y="10430"/>
                </a:cubicBezTo>
                <a:cubicBezTo>
                  <a:pt x="20206" y="10430"/>
                  <a:pt x="20206" y="10430"/>
                  <a:pt x="20102" y="10572"/>
                </a:cubicBezTo>
                <a:cubicBezTo>
                  <a:pt x="20102" y="10572"/>
                  <a:pt x="20102" y="10572"/>
                  <a:pt x="20128" y="10601"/>
                </a:cubicBezTo>
                <a:cubicBezTo>
                  <a:pt x="20128" y="10601"/>
                  <a:pt x="20128" y="10601"/>
                  <a:pt x="20223" y="10558"/>
                </a:cubicBezTo>
                <a:cubicBezTo>
                  <a:pt x="20223" y="10558"/>
                  <a:pt x="20223" y="10558"/>
                  <a:pt x="20275" y="10586"/>
                </a:cubicBezTo>
                <a:cubicBezTo>
                  <a:pt x="20275" y="10586"/>
                  <a:pt x="20275" y="10586"/>
                  <a:pt x="20379" y="10558"/>
                </a:cubicBezTo>
                <a:cubicBezTo>
                  <a:pt x="20379" y="10558"/>
                  <a:pt x="20379" y="10558"/>
                  <a:pt x="20820" y="10515"/>
                </a:cubicBezTo>
                <a:cubicBezTo>
                  <a:pt x="20820" y="10515"/>
                  <a:pt x="20820" y="10515"/>
                  <a:pt x="20881" y="10501"/>
                </a:cubicBezTo>
                <a:cubicBezTo>
                  <a:pt x="20881" y="10501"/>
                  <a:pt x="20881" y="10501"/>
                  <a:pt x="20890" y="10529"/>
                </a:cubicBezTo>
                <a:cubicBezTo>
                  <a:pt x="20890" y="10529"/>
                  <a:pt x="20890" y="10529"/>
                  <a:pt x="20794" y="10572"/>
                </a:cubicBezTo>
                <a:cubicBezTo>
                  <a:pt x="20794" y="10572"/>
                  <a:pt x="20794" y="10572"/>
                  <a:pt x="21253" y="10615"/>
                </a:cubicBezTo>
                <a:cubicBezTo>
                  <a:pt x="21253" y="10615"/>
                  <a:pt x="21253" y="10615"/>
                  <a:pt x="21496" y="10572"/>
                </a:cubicBezTo>
                <a:cubicBezTo>
                  <a:pt x="21496" y="10572"/>
                  <a:pt x="21496" y="10572"/>
                  <a:pt x="21470" y="10586"/>
                </a:cubicBezTo>
                <a:cubicBezTo>
                  <a:pt x="21470" y="10586"/>
                  <a:pt x="21470" y="10586"/>
                  <a:pt x="21496" y="10629"/>
                </a:cubicBezTo>
                <a:cubicBezTo>
                  <a:pt x="21496" y="10629"/>
                  <a:pt x="21496" y="10629"/>
                  <a:pt x="21305" y="10643"/>
                </a:cubicBezTo>
                <a:cubicBezTo>
                  <a:pt x="21305" y="10643"/>
                  <a:pt x="21305" y="10643"/>
                  <a:pt x="21314" y="10729"/>
                </a:cubicBezTo>
                <a:cubicBezTo>
                  <a:pt x="21314" y="10729"/>
                  <a:pt x="21314" y="10729"/>
                  <a:pt x="21314" y="10786"/>
                </a:cubicBezTo>
                <a:cubicBezTo>
                  <a:pt x="21314" y="10786"/>
                  <a:pt x="21314" y="10786"/>
                  <a:pt x="21305" y="10786"/>
                </a:cubicBezTo>
                <a:cubicBezTo>
                  <a:pt x="21305" y="10786"/>
                  <a:pt x="21305" y="10786"/>
                  <a:pt x="21297" y="10800"/>
                </a:cubicBezTo>
                <a:cubicBezTo>
                  <a:pt x="21297" y="10800"/>
                  <a:pt x="21297" y="10800"/>
                  <a:pt x="21314" y="10828"/>
                </a:cubicBezTo>
                <a:cubicBezTo>
                  <a:pt x="21314" y="10828"/>
                  <a:pt x="21314" y="10828"/>
                  <a:pt x="21271" y="10843"/>
                </a:cubicBezTo>
                <a:cubicBezTo>
                  <a:pt x="21271" y="10843"/>
                  <a:pt x="21271" y="10843"/>
                  <a:pt x="21245" y="10814"/>
                </a:cubicBezTo>
                <a:cubicBezTo>
                  <a:pt x="21245" y="10814"/>
                  <a:pt x="21245" y="10814"/>
                  <a:pt x="21219" y="10857"/>
                </a:cubicBezTo>
                <a:cubicBezTo>
                  <a:pt x="21219" y="10857"/>
                  <a:pt x="21219" y="10857"/>
                  <a:pt x="21167" y="10843"/>
                </a:cubicBezTo>
                <a:cubicBezTo>
                  <a:pt x="21167" y="10843"/>
                  <a:pt x="21167" y="10843"/>
                  <a:pt x="21123" y="10885"/>
                </a:cubicBezTo>
                <a:cubicBezTo>
                  <a:pt x="21123" y="10885"/>
                  <a:pt x="21123" y="10885"/>
                  <a:pt x="21132" y="10857"/>
                </a:cubicBezTo>
                <a:cubicBezTo>
                  <a:pt x="21132" y="10857"/>
                  <a:pt x="21132" y="10857"/>
                  <a:pt x="21046" y="10885"/>
                </a:cubicBezTo>
                <a:cubicBezTo>
                  <a:pt x="21011" y="10928"/>
                  <a:pt x="21288" y="10814"/>
                  <a:pt x="20959" y="10957"/>
                </a:cubicBezTo>
                <a:cubicBezTo>
                  <a:pt x="20959" y="10957"/>
                  <a:pt x="20959" y="10957"/>
                  <a:pt x="20942" y="10928"/>
                </a:cubicBezTo>
                <a:cubicBezTo>
                  <a:pt x="20924" y="10942"/>
                  <a:pt x="20985" y="10985"/>
                  <a:pt x="20916" y="10942"/>
                </a:cubicBezTo>
                <a:cubicBezTo>
                  <a:pt x="20916" y="10942"/>
                  <a:pt x="20916" y="10942"/>
                  <a:pt x="20924" y="10985"/>
                </a:cubicBezTo>
                <a:cubicBezTo>
                  <a:pt x="20924" y="10985"/>
                  <a:pt x="20924" y="10985"/>
                  <a:pt x="20881" y="11014"/>
                </a:cubicBezTo>
                <a:cubicBezTo>
                  <a:pt x="20881" y="11014"/>
                  <a:pt x="20881" y="11014"/>
                  <a:pt x="20751" y="11042"/>
                </a:cubicBezTo>
                <a:cubicBezTo>
                  <a:pt x="20751" y="11042"/>
                  <a:pt x="20751" y="11042"/>
                  <a:pt x="20691" y="11085"/>
                </a:cubicBezTo>
                <a:cubicBezTo>
                  <a:pt x="20691" y="11085"/>
                  <a:pt x="20691" y="11085"/>
                  <a:pt x="20665" y="11071"/>
                </a:cubicBezTo>
                <a:cubicBezTo>
                  <a:pt x="20665" y="11071"/>
                  <a:pt x="20665" y="11071"/>
                  <a:pt x="20621" y="11071"/>
                </a:cubicBezTo>
                <a:cubicBezTo>
                  <a:pt x="20621" y="11042"/>
                  <a:pt x="20595" y="11085"/>
                  <a:pt x="20604" y="11028"/>
                </a:cubicBezTo>
                <a:cubicBezTo>
                  <a:pt x="20604" y="11028"/>
                  <a:pt x="20604" y="11028"/>
                  <a:pt x="20569" y="11113"/>
                </a:cubicBezTo>
                <a:cubicBezTo>
                  <a:pt x="20569" y="11113"/>
                  <a:pt x="20569" y="11113"/>
                  <a:pt x="20517" y="11185"/>
                </a:cubicBezTo>
                <a:cubicBezTo>
                  <a:pt x="20517" y="11185"/>
                  <a:pt x="20517" y="11185"/>
                  <a:pt x="20517" y="11156"/>
                </a:cubicBezTo>
                <a:cubicBezTo>
                  <a:pt x="20517" y="11156"/>
                  <a:pt x="20517" y="11156"/>
                  <a:pt x="20431" y="11213"/>
                </a:cubicBezTo>
                <a:cubicBezTo>
                  <a:pt x="20431" y="11213"/>
                  <a:pt x="20431" y="11213"/>
                  <a:pt x="20422" y="11242"/>
                </a:cubicBezTo>
                <a:cubicBezTo>
                  <a:pt x="20422" y="11242"/>
                  <a:pt x="20422" y="11242"/>
                  <a:pt x="20457" y="11256"/>
                </a:cubicBezTo>
                <a:cubicBezTo>
                  <a:pt x="20457" y="11256"/>
                  <a:pt x="20457" y="11256"/>
                  <a:pt x="20725" y="11170"/>
                </a:cubicBezTo>
                <a:cubicBezTo>
                  <a:pt x="20725" y="11170"/>
                  <a:pt x="20725" y="11170"/>
                  <a:pt x="20820" y="11128"/>
                </a:cubicBezTo>
                <a:cubicBezTo>
                  <a:pt x="20820" y="11128"/>
                  <a:pt x="20820" y="11128"/>
                  <a:pt x="20994" y="11142"/>
                </a:cubicBezTo>
                <a:cubicBezTo>
                  <a:pt x="20994" y="11142"/>
                  <a:pt x="20994" y="11142"/>
                  <a:pt x="21011" y="11142"/>
                </a:cubicBezTo>
                <a:cubicBezTo>
                  <a:pt x="21011" y="11142"/>
                  <a:pt x="21011" y="11142"/>
                  <a:pt x="21072" y="11156"/>
                </a:cubicBezTo>
                <a:cubicBezTo>
                  <a:pt x="21072" y="11156"/>
                  <a:pt x="21072" y="11156"/>
                  <a:pt x="21072" y="11213"/>
                </a:cubicBezTo>
                <a:cubicBezTo>
                  <a:pt x="21072" y="11213"/>
                  <a:pt x="21072" y="11213"/>
                  <a:pt x="21011" y="11242"/>
                </a:cubicBezTo>
                <a:cubicBezTo>
                  <a:pt x="21011" y="11242"/>
                  <a:pt x="21011" y="11242"/>
                  <a:pt x="20924" y="11242"/>
                </a:cubicBezTo>
                <a:cubicBezTo>
                  <a:pt x="20924" y="11242"/>
                  <a:pt x="20924" y="11242"/>
                  <a:pt x="20924" y="11227"/>
                </a:cubicBezTo>
                <a:cubicBezTo>
                  <a:pt x="20924" y="11227"/>
                  <a:pt x="20924" y="11227"/>
                  <a:pt x="20794" y="11299"/>
                </a:cubicBezTo>
                <a:cubicBezTo>
                  <a:pt x="20794" y="11299"/>
                  <a:pt x="20794" y="11299"/>
                  <a:pt x="20725" y="11270"/>
                </a:cubicBezTo>
                <a:cubicBezTo>
                  <a:pt x="20725" y="11270"/>
                  <a:pt x="20725" y="11270"/>
                  <a:pt x="20621" y="11284"/>
                </a:cubicBezTo>
                <a:cubicBezTo>
                  <a:pt x="20621" y="11284"/>
                  <a:pt x="20621" y="11284"/>
                  <a:pt x="20630" y="11299"/>
                </a:cubicBezTo>
                <a:cubicBezTo>
                  <a:pt x="20630" y="11299"/>
                  <a:pt x="20630" y="11299"/>
                  <a:pt x="20595" y="11356"/>
                </a:cubicBezTo>
                <a:cubicBezTo>
                  <a:pt x="20595" y="11356"/>
                  <a:pt x="20595" y="11356"/>
                  <a:pt x="20587" y="11327"/>
                </a:cubicBezTo>
                <a:cubicBezTo>
                  <a:pt x="20587" y="11327"/>
                  <a:pt x="20587" y="11327"/>
                  <a:pt x="20561" y="11356"/>
                </a:cubicBezTo>
                <a:cubicBezTo>
                  <a:pt x="20569" y="11384"/>
                  <a:pt x="20535" y="11327"/>
                  <a:pt x="20543" y="11398"/>
                </a:cubicBezTo>
                <a:cubicBezTo>
                  <a:pt x="20543" y="11398"/>
                  <a:pt x="20543" y="11398"/>
                  <a:pt x="20734" y="11356"/>
                </a:cubicBezTo>
                <a:cubicBezTo>
                  <a:pt x="20734" y="11356"/>
                  <a:pt x="20734" y="11356"/>
                  <a:pt x="20725" y="11370"/>
                </a:cubicBezTo>
                <a:cubicBezTo>
                  <a:pt x="20725" y="11370"/>
                  <a:pt x="20725" y="11370"/>
                  <a:pt x="20734" y="11398"/>
                </a:cubicBezTo>
                <a:cubicBezTo>
                  <a:pt x="20734" y="11398"/>
                  <a:pt x="20734" y="11398"/>
                  <a:pt x="20699" y="11370"/>
                </a:cubicBezTo>
                <a:cubicBezTo>
                  <a:pt x="20699" y="11370"/>
                  <a:pt x="20699" y="11370"/>
                  <a:pt x="20665" y="11441"/>
                </a:cubicBezTo>
                <a:cubicBezTo>
                  <a:pt x="20665" y="11441"/>
                  <a:pt x="20665" y="11441"/>
                  <a:pt x="20708" y="11527"/>
                </a:cubicBezTo>
                <a:cubicBezTo>
                  <a:pt x="20708" y="11527"/>
                  <a:pt x="20708" y="11527"/>
                  <a:pt x="20794" y="11498"/>
                </a:cubicBezTo>
                <a:cubicBezTo>
                  <a:pt x="20794" y="11498"/>
                  <a:pt x="20794" y="11498"/>
                  <a:pt x="20803" y="11470"/>
                </a:cubicBezTo>
                <a:cubicBezTo>
                  <a:pt x="20803" y="11470"/>
                  <a:pt x="20803" y="11470"/>
                  <a:pt x="20864" y="11470"/>
                </a:cubicBezTo>
                <a:cubicBezTo>
                  <a:pt x="20864" y="11470"/>
                  <a:pt x="20864" y="11470"/>
                  <a:pt x="20864" y="11441"/>
                </a:cubicBezTo>
                <a:cubicBezTo>
                  <a:pt x="20864" y="11441"/>
                  <a:pt x="20864" y="11441"/>
                  <a:pt x="20872" y="11484"/>
                </a:cubicBezTo>
                <a:cubicBezTo>
                  <a:pt x="20872" y="11484"/>
                  <a:pt x="20872" y="11484"/>
                  <a:pt x="20916" y="11484"/>
                </a:cubicBezTo>
                <a:cubicBezTo>
                  <a:pt x="20916" y="11484"/>
                  <a:pt x="20916" y="11484"/>
                  <a:pt x="20916" y="11512"/>
                </a:cubicBezTo>
                <a:cubicBezTo>
                  <a:pt x="20916" y="11512"/>
                  <a:pt x="20916" y="11512"/>
                  <a:pt x="20786" y="11555"/>
                </a:cubicBezTo>
                <a:cubicBezTo>
                  <a:pt x="20786" y="11555"/>
                  <a:pt x="20769" y="11569"/>
                  <a:pt x="20717" y="11612"/>
                </a:cubicBezTo>
                <a:cubicBezTo>
                  <a:pt x="20717" y="11612"/>
                  <a:pt x="20717" y="11612"/>
                  <a:pt x="20647" y="11612"/>
                </a:cubicBezTo>
                <a:cubicBezTo>
                  <a:pt x="20647" y="11612"/>
                  <a:pt x="20647" y="11612"/>
                  <a:pt x="20639" y="11555"/>
                </a:cubicBezTo>
                <a:cubicBezTo>
                  <a:pt x="20639" y="11555"/>
                  <a:pt x="20639" y="11555"/>
                  <a:pt x="20535" y="11626"/>
                </a:cubicBezTo>
                <a:cubicBezTo>
                  <a:pt x="20535" y="11626"/>
                  <a:pt x="20535" y="11626"/>
                  <a:pt x="20466" y="11626"/>
                </a:cubicBezTo>
                <a:cubicBezTo>
                  <a:pt x="20466" y="11626"/>
                  <a:pt x="20466" y="11626"/>
                  <a:pt x="20379" y="11712"/>
                </a:cubicBezTo>
                <a:cubicBezTo>
                  <a:pt x="20379" y="11712"/>
                  <a:pt x="20379" y="11712"/>
                  <a:pt x="20362" y="11726"/>
                </a:cubicBezTo>
                <a:cubicBezTo>
                  <a:pt x="20362" y="11726"/>
                  <a:pt x="20362" y="11726"/>
                  <a:pt x="20379" y="11683"/>
                </a:cubicBezTo>
                <a:cubicBezTo>
                  <a:pt x="20379" y="11683"/>
                  <a:pt x="20379" y="11683"/>
                  <a:pt x="20344" y="11584"/>
                </a:cubicBezTo>
                <a:cubicBezTo>
                  <a:pt x="20344" y="11584"/>
                  <a:pt x="20344" y="11584"/>
                  <a:pt x="20396" y="11584"/>
                </a:cubicBezTo>
                <a:cubicBezTo>
                  <a:pt x="20396" y="11584"/>
                  <a:pt x="20396" y="11584"/>
                  <a:pt x="20370" y="11541"/>
                </a:cubicBezTo>
                <a:cubicBezTo>
                  <a:pt x="20370" y="11541"/>
                  <a:pt x="20370" y="11541"/>
                  <a:pt x="20284" y="11569"/>
                </a:cubicBezTo>
                <a:cubicBezTo>
                  <a:pt x="20284" y="11569"/>
                  <a:pt x="20284" y="11569"/>
                  <a:pt x="20249" y="11498"/>
                </a:cubicBezTo>
                <a:cubicBezTo>
                  <a:pt x="20249" y="11498"/>
                  <a:pt x="20249" y="11498"/>
                  <a:pt x="20223" y="11584"/>
                </a:cubicBezTo>
                <a:cubicBezTo>
                  <a:pt x="20223" y="11584"/>
                  <a:pt x="20223" y="11584"/>
                  <a:pt x="20093" y="11641"/>
                </a:cubicBezTo>
                <a:cubicBezTo>
                  <a:pt x="20076" y="11626"/>
                  <a:pt x="20059" y="11626"/>
                  <a:pt x="20050" y="11655"/>
                </a:cubicBezTo>
                <a:cubicBezTo>
                  <a:pt x="20050" y="11655"/>
                  <a:pt x="20050" y="11655"/>
                  <a:pt x="19963" y="11669"/>
                </a:cubicBezTo>
                <a:cubicBezTo>
                  <a:pt x="19963" y="11669"/>
                  <a:pt x="19963" y="11669"/>
                  <a:pt x="19911" y="11669"/>
                </a:cubicBezTo>
                <a:cubicBezTo>
                  <a:pt x="19911" y="11669"/>
                  <a:pt x="19885" y="11712"/>
                  <a:pt x="19903" y="11641"/>
                </a:cubicBezTo>
                <a:cubicBezTo>
                  <a:pt x="19903" y="11641"/>
                  <a:pt x="19903" y="11641"/>
                  <a:pt x="19816" y="11712"/>
                </a:cubicBezTo>
                <a:cubicBezTo>
                  <a:pt x="19816" y="11712"/>
                  <a:pt x="19816" y="11712"/>
                  <a:pt x="19790" y="11669"/>
                </a:cubicBezTo>
                <a:cubicBezTo>
                  <a:pt x="19790" y="11669"/>
                  <a:pt x="19790" y="11669"/>
                  <a:pt x="19756" y="11755"/>
                </a:cubicBezTo>
                <a:cubicBezTo>
                  <a:pt x="19756" y="11755"/>
                  <a:pt x="19756" y="11755"/>
                  <a:pt x="19738" y="11726"/>
                </a:cubicBezTo>
                <a:cubicBezTo>
                  <a:pt x="19721" y="11826"/>
                  <a:pt x="19738" y="11669"/>
                  <a:pt x="19669" y="11755"/>
                </a:cubicBezTo>
                <a:cubicBezTo>
                  <a:pt x="19669" y="11755"/>
                  <a:pt x="19669" y="11755"/>
                  <a:pt x="19721" y="11769"/>
                </a:cubicBezTo>
                <a:cubicBezTo>
                  <a:pt x="19721" y="11769"/>
                  <a:pt x="19721" y="11769"/>
                  <a:pt x="19747" y="11826"/>
                </a:cubicBezTo>
                <a:cubicBezTo>
                  <a:pt x="19747" y="11826"/>
                  <a:pt x="19747" y="11826"/>
                  <a:pt x="19712" y="11854"/>
                </a:cubicBezTo>
                <a:cubicBezTo>
                  <a:pt x="19712" y="11854"/>
                  <a:pt x="19712" y="11854"/>
                  <a:pt x="19790" y="11883"/>
                </a:cubicBezTo>
                <a:cubicBezTo>
                  <a:pt x="19790" y="11883"/>
                  <a:pt x="19790" y="11883"/>
                  <a:pt x="19834" y="11869"/>
                </a:cubicBezTo>
                <a:cubicBezTo>
                  <a:pt x="19834" y="11869"/>
                  <a:pt x="19834" y="11869"/>
                  <a:pt x="19885" y="11812"/>
                </a:cubicBezTo>
                <a:cubicBezTo>
                  <a:pt x="19885" y="11812"/>
                  <a:pt x="19885" y="11812"/>
                  <a:pt x="20041" y="11755"/>
                </a:cubicBezTo>
                <a:cubicBezTo>
                  <a:pt x="20041" y="11755"/>
                  <a:pt x="20041" y="11755"/>
                  <a:pt x="20050" y="11755"/>
                </a:cubicBezTo>
                <a:cubicBezTo>
                  <a:pt x="20050" y="11755"/>
                  <a:pt x="20050" y="11755"/>
                  <a:pt x="19920" y="11840"/>
                </a:cubicBezTo>
                <a:cubicBezTo>
                  <a:pt x="19911" y="11854"/>
                  <a:pt x="19963" y="11812"/>
                  <a:pt x="19903" y="11869"/>
                </a:cubicBezTo>
                <a:cubicBezTo>
                  <a:pt x="19903" y="11869"/>
                  <a:pt x="19903" y="11869"/>
                  <a:pt x="19920" y="11883"/>
                </a:cubicBezTo>
                <a:cubicBezTo>
                  <a:pt x="19920" y="11883"/>
                  <a:pt x="19920" y="11883"/>
                  <a:pt x="19911" y="11883"/>
                </a:cubicBezTo>
                <a:cubicBezTo>
                  <a:pt x="19911" y="11883"/>
                  <a:pt x="19911" y="11883"/>
                  <a:pt x="19911" y="11926"/>
                </a:cubicBezTo>
                <a:cubicBezTo>
                  <a:pt x="19911" y="11926"/>
                  <a:pt x="19911" y="11926"/>
                  <a:pt x="19920" y="11954"/>
                </a:cubicBezTo>
                <a:cubicBezTo>
                  <a:pt x="19920" y="11954"/>
                  <a:pt x="19920" y="11954"/>
                  <a:pt x="19937" y="11926"/>
                </a:cubicBezTo>
                <a:cubicBezTo>
                  <a:pt x="19937" y="11926"/>
                  <a:pt x="19937" y="11926"/>
                  <a:pt x="19946" y="11954"/>
                </a:cubicBezTo>
                <a:cubicBezTo>
                  <a:pt x="20015" y="11911"/>
                  <a:pt x="19981" y="11997"/>
                  <a:pt x="20197" y="11954"/>
                </a:cubicBezTo>
                <a:cubicBezTo>
                  <a:pt x="20197" y="11954"/>
                  <a:pt x="20197" y="11954"/>
                  <a:pt x="20223" y="11968"/>
                </a:cubicBezTo>
                <a:cubicBezTo>
                  <a:pt x="20223" y="11968"/>
                  <a:pt x="20223" y="11968"/>
                  <a:pt x="20163" y="12011"/>
                </a:cubicBezTo>
                <a:cubicBezTo>
                  <a:pt x="20163" y="12011"/>
                  <a:pt x="20163" y="12011"/>
                  <a:pt x="20137" y="12025"/>
                </a:cubicBezTo>
                <a:cubicBezTo>
                  <a:pt x="20137" y="12025"/>
                  <a:pt x="20137" y="12025"/>
                  <a:pt x="20163" y="12068"/>
                </a:cubicBezTo>
                <a:cubicBezTo>
                  <a:pt x="20163" y="12068"/>
                  <a:pt x="20163" y="12068"/>
                  <a:pt x="20292" y="11983"/>
                </a:cubicBezTo>
                <a:cubicBezTo>
                  <a:pt x="20292" y="11983"/>
                  <a:pt x="20292" y="11983"/>
                  <a:pt x="20370" y="11997"/>
                </a:cubicBezTo>
                <a:cubicBezTo>
                  <a:pt x="20422" y="11911"/>
                  <a:pt x="20440" y="11997"/>
                  <a:pt x="20535" y="11926"/>
                </a:cubicBezTo>
                <a:cubicBezTo>
                  <a:pt x="20535" y="11926"/>
                  <a:pt x="20535" y="11926"/>
                  <a:pt x="20682" y="11883"/>
                </a:cubicBezTo>
                <a:cubicBezTo>
                  <a:pt x="20682" y="11883"/>
                  <a:pt x="20682" y="11883"/>
                  <a:pt x="20916" y="11826"/>
                </a:cubicBezTo>
                <a:cubicBezTo>
                  <a:pt x="20916" y="11826"/>
                  <a:pt x="20916" y="11826"/>
                  <a:pt x="21028" y="11869"/>
                </a:cubicBezTo>
                <a:cubicBezTo>
                  <a:pt x="21028" y="11869"/>
                  <a:pt x="21028" y="11869"/>
                  <a:pt x="21089" y="11926"/>
                </a:cubicBezTo>
                <a:cubicBezTo>
                  <a:pt x="21089" y="11926"/>
                  <a:pt x="21089" y="11926"/>
                  <a:pt x="21115" y="11926"/>
                </a:cubicBezTo>
                <a:cubicBezTo>
                  <a:pt x="21115" y="11926"/>
                  <a:pt x="21115" y="11926"/>
                  <a:pt x="21115" y="11911"/>
                </a:cubicBezTo>
                <a:cubicBezTo>
                  <a:pt x="21115" y="11926"/>
                  <a:pt x="21123" y="11926"/>
                  <a:pt x="21132" y="11940"/>
                </a:cubicBezTo>
                <a:cubicBezTo>
                  <a:pt x="21132" y="11940"/>
                  <a:pt x="21132" y="11940"/>
                  <a:pt x="21149" y="11869"/>
                </a:cubicBezTo>
                <a:cubicBezTo>
                  <a:pt x="21149" y="11869"/>
                  <a:pt x="21149" y="11869"/>
                  <a:pt x="21193" y="11854"/>
                </a:cubicBezTo>
                <a:cubicBezTo>
                  <a:pt x="21193" y="11854"/>
                  <a:pt x="21193" y="11854"/>
                  <a:pt x="21236" y="11869"/>
                </a:cubicBezTo>
                <a:cubicBezTo>
                  <a:pt x="21236" y="11869"/>
                  <a:pt x="21236" y="11869"/>
                  <a:pt x="21297" y="11826"/>
                </a:cubicBezTo>
                <a:cubicBezTo>
                  <a:pt x="21297" y="11826"/>
                  <a:pt x="21297" y="11826"/>
                  <a:pt x="21314" y="11854"/>
                </a:cubicBezTo>
                <a:cubicBezTo>
                  <a:pt x="21314" y="11854"/>
                  <a:pt x="21314" y="11854"/>
                  <a:pt x="21504" y="11783"/>
                </a:cubicBezTo>
                <a:cubicBezTo>
                  <a:pt x="21504" y="11783"/>
                  <a:pt x="21504" y="11783"/>
                  <a:pt x="21539" y="11812"/>
                </a:cubicBezTo>
                <a:lnTo>
                  <a:pt x="21513" y="11854"/>
                </a:lnTo>
                <a:cubicBezTo>
                  <a:pt x="21513" y="11854"/>
                  <a:pt x="21513" y="11854"/>
                  <a:pt x="21565" y="11883"/>
                </a:cubicBezTo>
                <a:cubicBezTo>
                  <a:pt x="21565" y="11883"/>
                  <a:pt x="21565" y="11883"/>
                  <a:pt x="21539" y="11926"/>
                </a:cubicBezTo>
                <a:cubicBezTo>
                  <a:pt x="21539" y="11926"/>
                  <a:pt x="21539" y="11926"/>
                  <a:pt x="21435" y="11926"/>
                </a:cubicBezTo>
                <a:cubicBezTo>
                  <a:pt x="21435" y="11926"/>
                  <a:pt x="21435" y="11926"/>
                  <a:pt x="21444" y="11940"/>
                </a:cubicBezTo>
                <a:cubicBezTo>
                  <a:pt x="21444" y="11940"/>
                  <a:pt x="21444" y="11940"/>
                  <a:pt x="21366" y="11940"/>
                </a:cubicBezTo>
                <a:cubicBezTo>
                  <a:pt x="21366" y="11940"/>
                  <a:pt x="21366" y="11940"/>
                  <a:pt x="21375" y="11997"/>
                </a:cubicBezTo>
                <a:cubicBezTo>
                  <a:pt x="21375" y="11997"/>
                  <a:pt x="21375" y="11997"/>
                  <a:pt x="21305" y="11997"/>
                </a:cubicBezTo>
                <a:cubicBezTo>
                  <a:pt x="21305" y="11997"/>
                  <a:pt x="21305" y="11997"/>
                  <a:pt x="21210" y="12068"/>
                </a:cubicBezTo>
                <a:cubicBezTo>
                  <a:pt x="21210" y="12068"/>
                  <a:pt x="21210" y="12068"/>
                  <a:pt x="21063" y="12168"/>
                </a:cubicBezTo>
                <a:cubicBezTo>
                  <a:pt x="21063" y="12168"/>
                  <a:pt x="21063" y="12168"/>
                  <a:pt x="21037" y="12139"/>
                </a:cubicBezTo>
                <a:cubicBezTo>
                  <a:pt x="21037" y="12139"/>
                  <a:pt x="21037" y="12139"/>
                  <a:pt x="21020" y="12139"/>
                </a:cubicBezTo>
                <a:cubicBezTo>
                  <a:pt x="21020" y="12139"/>
                  <a:pt x="21020" y="12139"/>
                  <a:pt x="21011" y="12196"/>
                </a:cubicBezTo>
                <a:cubicBezTo>
                  <a:pt x="21011" y="12196"/>
                  <a:pt x="21011" y="12196"/>
                  <a:pt x="20976" y="12168"/>
                </a:cubicBezTo>
                <a:cubicBezTo>
                  <a:pt x="20976" y="12168"/>
                  <a:pt x="20976" y="12168"/>
                  <a:pt x="20959" y="12196"/>
                </a:cubicBezTo>
                <a:cubicBezTo>
                  <a:pt x="20959" y="12196"/>
                  <a:pt x="20959" y="12196"/>
                  <a:pt x="20985" y="12211"/>
                </a:cubicBezTo>
                <a:cubicBezTo>
                  <a:pt x="20985" y="12211"/>
                  <a:pt x="20985" y="12211"/>
                  <a:pt x="20864" y="12239"/>
                </a:cubicBezTo>
                <a:cubicBezTo>
                  <a:pt x="20864" y="12239"/>
                  <a:pt x="20864" y="12239"/>
                  <a:pt x="20803" y="12325"/>
                </a:cubicBezTo>
                <a:cubicBezTo>
                  <a:pt x="20803" y="12325"/>
                  <a:pt x="20803" y="12325"/>
                  <a:pt x="20656" y="12424"/>
                </a:cubicBezTo>
                <a:cubicBezTo>
                  <a:pt x="20656" y="12424"/>
                  <a:pt x="20656" y="12424"/>
                  <a:pt x="20639" y="12396"/>
                </a:cubicBezTo>
                <a:cubicBezTo>
                  <a:pt x="20639" y="12396"/>
                  <a:pt x="20639" y="12396"/>
                  <a:pt x="20630" y="12410"/>
                </a:cubicBezTo>
                <a:cubicBezTo>
                  <a:pt x="20630" y="12410"/>
                  <a:pt x="20613" y="12396"/>
                  <a:pt x="20613" y="12367"/>
                </a:cubicBezTo>
                <a:cubicBezTo>
                  <a:pt x="20613" y="12367"/>
                  <a:pt x="20613" y="12367"/>
                  <a:pt x="20561" y="12439"/>
                </a:cubicBezTo>
                <a:cubicBezTo>
                  <a:pt x="20561" y="12439"/>
                  <a:pt x="20561" y="12439"/>
                  <a:pt x="20543" y="12424"/>
                </a:cubicBezTo>
                <a:cubicBezTo>
                  <a:pt x="20543" y="12424"/>
                  <a:pt x="20543" y="12424"/>
                  <a:pt x="20535" y="12453"/>
                </a:cubicBezTo>
                <a:cubicBezTo>
                  <a:pt x="20535" y="12453"/>
                  <a:pt x="20535" y="12453"/>
                  <a:pt x="20543" y="12538"/>
                </a:cubicBezTo>
                <a:cubicBezTo>
                  <a:pt x="20535" y="12553"/>
                  <a:pt x="20535" y="12567"/>
                  <a:pt x="20543" y="12567"/>
                </a:cubicBezTo>
                <a:cubicBezTo>
                  <a:pt x="20526" y="12567"/>
                  <a:pt x="20500" y="12553"/>
                  <a:pt x="20466" y="12553"/>
                </a:cubicBezTo>
                <a:cubicBezTo>
                  <a:pt x="20466" y="12553"/>
                  <a:pt x="20466" y="12553"/>
                  <a:pt x="20517" y="12595"/>
                </a:cubicBezTo>
                <a:cubicBezTo>
                  <a:pt x="20517" y="12595"/>
                  <a:pt x="20517" y="12595"/>
                  <a:pt x="20569" y="12595"/>
                </a:cubicBezTo>
                <a:cubicBezTo>
                  <a:pt x="20569" y="12595"/>
                  <a:pt x="20569" y="12595"/>
                  <a:pt x="20578" y="12581"/>
                </a:cubicBezTo>
                <a:cubicBezTo>
                  <a:pt x="20578" y="12581"/>
                  <a:pt x="20578" y="12581"/>
                  <a:pt x="20587" y="12567"/>
                </a:cubicBezTo>
                <a:cubicBezTo>
                  <a:pt x="20630" y="12581"/>
                  <a:pt x="20604" y="12510"/>
                  <a:pt x="20665" y="12496"/>
                </a:cubicBezTo>
                <a:cubicBezTo>
                  <a:pt x="20665" y="12496"/>
                  <a:pt x="20665" y="12496"/>
                  <a:pt x="20699" y="12524"/>
                </a:cubicBezTo>
                <a:cubicBezTo>
                  <a:pt x="20699" y="12524"/>
                  <a:pt x="20699" y="12524"/>
                  <a:pt x="20717" y="12481"/>
                </a:cubicBezTo>
                <a:cubicBezTo>
                  <a:pt x="20717" y="12481"/>
                  <a:pt x="20717" y="12481"/>
                  <a:pt x="20769" y="12510"/>
                </a:cubicBezTo>
                <a:cubicBezTo>
                  <a:pt x="20769" y="12510"/>
                  <a:pt x="20769" y="12510"/>
                  <a:pt x="20820" y="12467"/>
                </a:cubicBezTo>
                <a:cubicBezTo>
                  <a:pt x="20820" y="12467"/>
                  <a:pt x="20820" y="12467"/>
                  <a:pt x="20855" y="12481"/>
                </a:cubicBezTo>
                <a:cubicBezTo>
                  <a:pt x="20855" y="12481"/>
                  <a:pt x="20855" y="12481"/>
                  <a:pt x="20855" y="12538"/>
                </a:cubicBezTo>
                <a:cubicBezTo>
                  <a:pt x="20855" y="12538"/>
                  <a:pt x="20855" y="12538"/>
                  <a:pt x="20829" y="12581"/>
                </a:cubicBezTo>
                <a:cubicBezTo>
                  <a:pt x="20829" y="12581"/>
                  <a:pt x="20829" y="12581"/>
                  <a:pt x="20734" y="12581"/>
                </a:cubicBezTo>
                <a:cubicBezTo>
                  <a:pt x="20734" y="12581"/>
                  <a:pt x="20734" y="12581"/>
                  <a:pt x="20682" y="12638"/>
                </a:cubicBezTo>
                <a:cubicBezTo>
                  <a:pt x="20682" y="12638"/>
                  <a:pt x="20682" y="12638"/>
                  <a:pt x="20639" y="12695"/>
                </a:cubicBezTo>
                <a:cubicBezTo>
                  <a:pt x="20639" y="12695"/>
                  <a:pt x="20639" y="12695"/>
                  <a:pt x="20621" y="12666"/>
                </a:cubicBezTo>
                <a:cubicBezTo>
                  <a:pt x="20621" y="12666"/>
                  <a:pt x="20621" y="12666"/>
                  <a:pt x="20569" y="12638"/>
                </a:cubicBezTo>
                <a:cubicBezTo>
                  <a:pt x="20569" y="12638"/>
                  <a:pt x="20569" y="12638"/>
                  <a:pt x="20543" y="12638"/>
                </a:cubicBezTo>
                <a:cubicBezTo>
                  <a:pt x="20543" y="12638"/>
                  <a:pt x="20543" y="12638"/>
                  <a:pt x="20535" y="12666"/>
                </a:cubicBezTo>
                <a:cubicBezTo>
                  <a:pt x="20535" y="12666"/>
                  <a:pt x="20535" y="12666"/>
                  <a:pt x="20569" y="12738"/>
                </a:cubicBezTo>
                <a:cubicBezTo>
                  <a:pt x="20569" y="12738"/>
                  <a:pt x="20569" y="12738"/>
                  <a:pt x="20543" y="12780"/>
                </a:cubicBezTo>
                <a:cubicBezTo>
                  <a:pt x="20543" y="12780"/>
                  <a:pt x="20543" y="12780"/>
                  <a:pt x="20466" y="12766"/>
                </a:cubicBezTo>
                <a:cubicBezTo>
                  <a:pt x="20466" y="12766"/>
                  <a:pt x="20466" y="12766"/>
                  <a:pt x="20414" y="12823"/>
                </a:cubicBezTo>
                <a:cubicBezTo>
                  <a:pt x="20388" y="12823"/>
                  <a:pt x="20483" y="12695"/>
                  <a:pt x="20362" y="12852"/>
                </a:cubicBezTo>
                <a:cubicBezTo>
                  <a:pt x="20362" y="12852"/>
                  <a:pt x="20362" y="12852"/>
                  <a:pt x="20362" y="12866"/>
                </a:cubicBezTo>
                <a:cubicBezTo>
                  <a:pt x="20362" y="12866"/>
                  <a:pt x="20362" y="12866"/>
                  <a:pt x="20431" y="12852"/>
                </a:cubicBezTo>
                <a:cubicBezTo>
                  <a:pt x="20431" y="12852"/>
                  <a:pt x="20431" y="12852"/>
                  <a:pt x="20379" y="12923"/>
                </a:cubicBezTo>
                <a:cubicBezTo>
                  <a:pt x="20379" y="12923"/>
                  <a:pt x="20379" y="12923"/>
                  <a:pt x="20396" y="12937"/>
                </a:cubicBezTo>
                <a:cubicBezTo>
                  <a:pt x="20396" y="12937"/>
                  <a:pt x="20396" y="12937"/>
                  <a:pt x="20422" y="12923"/>
                </a:cubicBezTo>
                <a:cubicBezTo>
                  <a:pt x="20422" y="12937"/>
                  <a:pt x="20422" y="12937"/>
                  <a:pt x="20466" y="12966"/>
                </a:cubicBezTo>
                <a:cubicBezTo>
                  <a:pt x="20466" y="12966"/>
                  <a:pt x="20466" y="12966"/>
                  <a:pt x="20422" y="12966"/>
                </a:cubicBezTo>
                <a:cubicBezTo>
                  <a:pt x="20422" y="12966"/>
                  <a:pt x="20422" y="12966"/>
                  <a:pt x="20422" y="12994"/>
                </a:cubicBezTo>
                <a:cubicBezTo>
                  <a:pt x="20422" y="12994"/>
                  <a:pt x="20422" y="12994"/>
                  <a:pt x="20431" y="13023"/>
                </a:cubicBezTo>
                <a:cubicBezTo>
                  <a:pt x="20431" y="13023"/>
                  <a:pt x="20431" y="13023"/>
                  <a:pt x="20396" y="12994"/>
                </a:cubicBezTo>
                <a:cubicBezTo>
                  <a:pt x="20396" y="12994"/>
                  <a:pt x="20396" y="12994"/>
                  <a:pt x="20379" y="13008"/>
                </a:cubicBezTo>
                <a:cubicBezTo>
                  <a:pt x="20379" y="13008"/>
                  <a:pt x="20379" y="13008"/>
                  <a:pt x="20344" y="12923"/>
                </a:cubicBezTo>
                <a:cubicBezTo>
                  <a:pt x="20344" y="12923"/>
                  <a:pt x="20344" y="12923"/>
                  <a:pt x="20327" y="12923"/>
                </a:cubicBezTo>
                <a:cubicBezTo>
                  <a:pt x="20327" y="12923"/>
                  <a:pt x="20327" y="12909"/>
                  <a:pt x="20336" y="12894"/>
                </a:cubicBezTo>
                <a:cubicBezTo>
                  <a:pt x="20336" y="12880"/>
                  <a:pt x="20344" y="12866"/>
                  <a:pt x="20344" y="12852"/>
                </a:cubicBezTo>
                <a:cubicBezTo>
                  <a:pt x="20344" y="12852"/>
                  <a:pt x="20344" y="12852"/>
                  <a:pt x="20258" y="12852"/>
                </a:cubicBezTo>
                <a:cubicBezTo>
                  <a:pt x="20258" y="12852"/>
                  <a:pt x="20258" y="12852"/>
                  <a:pt x="20249" y="12880"/>
                </a:cubicBezTo>
                <a:cubicBezTo>
                  <a:pt x="20249" y="12880"/>
                  <a:pt x="20249" y="12880"/>
                  <a:pt x="20145" y="12894"/>
                </a:cubicBezTo>
                <a:cubicBezTo>
                  <a:pt x="20145" y="12894"/>
                  <a:pt x="20145" y="12894"/>
                  <a:pt x="20102" y="12951"/>
                </a:cubicBezTo>
                <a:cubicBezTo>
                  <a:pt x="20102" y="12951"/>
                  <a:pt x="20102" y="12951"/>
                  <a:pt x="20102" y="12980"/>
                </a:cubicBezTo>
                <a:cubicBezTo>
                  <a:pt x="20102" y="12980"/>
                  <a:pt x="20102" y="12980"/>
                  <a:pt x="20085" y="12951"/>
                </a:cubicBezTo>
                <a:cubicBezTo>
                  <a:pt x="20085" y="12951"/>
                  <a:pt x="20085" y="12951"/>
                  <a:pt x="20050" y="13008"/>
                </a:cubicBezTo>
                <a:cubicBezTo>
                  <a:pt x="20041" y="13037"/>
                  <a:pt x="20033" y="13051"/>
                  <a:pt x="20033" y="13051"/>
                </a:cubicBezTo>
                <a:cubicBezTo>
                  <a:pt x="20033" y="13051"/>
                  <a:pt x="20033" y="13051"/>
                  <a:pt x="20119" y="13037"/>
                </a:cubicBezTo>
                <a:cubicBezTo>
                  <a:pt x="20119" y="13037"/>
                  <a:pt x="20119" y="13037"/>
                  <a:pt x="20085" y="13080"/>
                </a:cubicBezTo>
                <a:cubicBezTo>
                  <a:pt x="20085" y="13080"/>
                  <a:pt x="20085" y="13080"/>
                  <a:pt x="20154" y="13179"/>
                </a:cubicBezTo>
                <a:cubicBezTo>
                  <a:pt x="20154" y="13179"/>
                  <a:pt x="20154" y="13179"/>
                  <a:pt x="20180" y="13151"/>
                </a:cubicBezTo>
                <a:cubicBezTo>
                  <a:pt x="20180" y="13151"/>
                  <a:pt x="20180" y="13151"/>
                  <a:pt x="20197" y="13179"/>
                </a:cubicBezTo>
                <a:cubicBezTo>
                  <a:pt x="20197" y="13179"/>
                  <a:pt x="20197" y="13179"/>
                  <a:pt x="20206" y="13151"/>
                </a:cubicBezTo>
                <a:cubicBezTo>
                  <a:pt x="20206" y="13151"/>
                  <a:pt x="20206" y="13151"/>
                  <a:pt x="20275" y="13151"/>
                </a:cubicBezTo>
                <a:cubicBezTo>
                  <a:pt x="20275" y="13151"/>
                  <a:pt x="20275" y="13151"/>
                  <a:pt x="20266" y="13179"/>
                </a:cubicBezTo>
                <a:cubicBezTo>
                  <a:pt x="20266" y="13179"/>
                  <a:pt x="20266" y="13179"/>
                  <a:pt x="20318" y="13165"/>
                </a:cubicBezTo>
                <a:cubicBezTo>
                  <a:pt x="20318" y="13165"/>
                  <a:pt x="20318" y="13165"/>
                  <a:pt x="20301" y="13122"/>
                </a:cubicBezTo>
                <a:cubicBezTo>
                  <a:pt x="20301" y="13122"/>
                  <a:pt x="20301" y="13122"/>
                  <a:pt x="20336" y="13151"/>
                </a:cubicBezTo>
                <a:cubicBezTo>
                  <a:pt x="20336" y="13151"/>
                  <a:pt x="20336" y="13151"/>
                  <a:pt x="20344" y="13165"/>
                </a:cubicBezTo>
                <a:cubicBezTo>
                  <a:pt x="20344" y="13165"/>
                  <a:pt x="20344" y="13165"/>
                  <a:pt x="20353" y="13151"/>
                </a:cubicBezTo>
                <a:cubicBezTo>
                  <a:pt x="20353" y="13151"/>
                  <a:pt x="20353" y="13151"/>
                  <a:pt x="20379" y="13137"/>
                </a:cubicBezTo>
                <a:cubicBezTo>
                  <a:pt x="20379" y="13137"/>
                  <a:pt x="20379" y="13137"/>
                  <a:pt x="20422" y="13194"/>
                </a:cubicBezTo>
                <a:cubicBezTo>
                  <a:pt x="20422" y="13194"/>
                  <a:pt x="20422" y="13194"/>
                  <a:pt x="20440" y="13179"/>
                </a:cubicBezTo>
                <a:cubicBezTo>
                  <a:pt x="20440" y="13179"/>
                  <a:pt x="20440" y="13179"/>
                  <a:pt x="20448" y="13151"/>
                </a:cubicBezTo>
                <a:cubicBezTo>
                  <a:pt x="20448" y="13151"/>
                  <a:pt x="20448" y="13151"/>
                  <a:pt x="20466" y="13179"/>
                </a:cubicBezTo>
                <a:cubicBezTo>
                  <a:pt x="20466" y="13179"/>
                  <a:pt x="20466" y="13179"/>
                  <a:pt x="20500" y="13122"/>
                </a:cubicBezTo>
                <a:cubicBezTo>
                  <a:pt x="20500" y="13122"/>
                  <a:pt x="20500" y="13122"/>
                  <a:pt x="20491" y="13080"/>
                </a:cubicBezTo>
                <a:cubicBezTo>
                  <a:pt x="20491" y="13080"/>
                  <a:pt x="20491" y="13080"/>
                  <a:pt x="20543" y="13094"/>
                </a:cubicBezTo>
                <a:cubicBezTo>
                  <a:pt x="20543" y="13094"/>
                  <a:pt x="20543" y="13094"/>
                  <a:pt x="20552" y="13065"/>
                </a:cubicBezTo>
                <a:cubicBezTo>
                  <a:pt x="20578" y="13080"/>
                  <a:pt x="20569" y="13094"/>
                  <a:pt x="20552" y="13108"/>
                </a:cubicBezTo>
                <a:cubicBezTo>
                  <a:pt x="20569" y="13108"/>
                  <a:pt x="20595" y="13094"/>
                  <a:pt x="20621" y="13065"/>
                </a:cubicBezTo>
                <a:cubicBezTo>
                  <a:pt x="20621" y="13065"/>
                  <a:pt x="20621" y="13065"/>
                  <a:pt x="20673" y="13051"/>
                </a:cubicBezTo>
                <a:cubicBezTo>
                  <a:pt x="20673" y="13051"/>
                  <a:pt x="20673" y="13051"/>
                  <a:pt x="20976" y="12966"/>
                </a:cubicBezTo>
                <a:cubicBezTo>
                  <a:pt x="20976" y="12966"/>
                  <a:pt x="20976" y="12966"/>
                  <a:pt x="21149" y="12909"/>
                </a:cubicBezTo>
                <a:cubicBezTo>
                  <a:pt x="21149" y="12909"/>
                  <a:pt x="21149" y="12909"/>
                  <a:pt x="21435" y="12894"/>
                </a:cubicBezTo>
                <a:cubicBezTo>
                  <a:pt x="21435" y="12894"/>
                  <a:pt x="21435" y="12894"/>
                  <a:pt x="21470" y="12894"/>
                </a:cubicBezTo>
                <a:cubicBezTo>
                  <a:pt x="21470" y="12894"/>
                  <a:pt x="21470" y="12894"/>
                  <a:pt x="21401" y="12951"/>
                </a:cubicBezTo>
                <a:cubicBezTo>
                  <a:pt x="21401" y="12951"/>
                  <a:pt x="21401" y="12951"/>
                  <a:pt x="21245" y="13008"/>
                </a:cubicBezTo>
                <a:cubicBezTo>
                  <a:pt x="21245" y="13008"/>
                  <a:pt x="21245" y="13008"/>
                  <a:pt x="21167" y="13065"/>
                </a:cubicBezTo>
                <a:cubicBezTo>
                  <a:pt x="21167" y="13065"/>
                  <a:pt x="21167" y="13065"/>
                  <a:pt x="21080" y="13108"/>
                </a:cubicBezTo>
                <a:cubicBezTo>
                  <a:pt x="21080" y="13108"/>
                  <a:pt x="21080" y="13108"/>
                  <a:pt x="21063" y="13222"/>
                </a:cubicBezTo>
                <a:cubicBezTo>
                  <a:pt x="21063" y="13222"/>
                  <a:pt x="21063" y="13222"/>
                  <a:pt x="21063" y="13236"/>
                </a:cubicBezTo>
                <a:cubicBezTo>
                  <a:pt x="21063" y="13236"/>
                  <a:pt x="21063" y="13236"/>
                  <a:pt x="21149" y="13179"/>
                </a:cubicBezTo>
                <a:cubicBezTo>
                  <a:pt x="21149" y="13179"/>
                  <a:pt x="21149" y="13179"/>
                  <a:pt x="21149" y="13194"/>
                </a:cubicBezTo>
                <a:cubicBezTo>
                  <a:pt x="21149" y="13194"/>
                  <a:pt x="21149" y="13194"/>
                  <a:pt x="21054" y="13279"/>
                </a:cubicBezTo>
                <a:cubicBezTo>
                  <a:pt x="21054" y="13279"/>
                  <a:pt x="21054" y="13279"/>
                  <a:pt x="20864" y="13350"/>
                </a:cubicBezTo>
                <a:cubicBezTo>
                  <a:pt x="20864" y="13350"/>
                  <a:pt x="20864" y="13350"/>
                  <a:pt x="20769" y="13407"/>
                </a:cubicBezTo>
                <a:cubicBezTo>
                  <a:pt x="20769" y="13407"/>
                  <a:pt x="20769" y="13407"/>
                  <a:pt x="20786" y="13436"/>
                </a:cubicBezTo>
                <a:cubicBezTo>
                  <a:pt x="20777" y="13422"/>
                  <a:pt x="20769" y="13407"/>
                  <a:pt x="20786" y="13464"/>
                </a:cubicBezTo>
                <a:cubicBezTo>
                  <a:pt x="20786" y="13464"/>
                  <a:pt x="20786" y="13464"/>
                  <a:pt x="20717" y="13379"/>
                </a:cubicBezTo>
                <a:cubicBezTo>
                  <a:pt x="20725" y="13379"/>
                  <a:pt x="20743" y="13350"/>
                  <a:pt x="20708" y="13379"/>
                </a:cubicBezTo>
                <a:cubicBezTo>
                  <a:pt x="20699" y="13379"/>
                  <a:pt x="20691" y="13393"/>
                  <a:pt x="20673" y="13407"/>
                </a:cubicBezTo>
                <a:cubicBezTo>
                  <a:pt x="20673" y="13407"/>
                  <a:pt x="20673" y="13407"/>
                  <a:pt x="20699" y="13479"/>
                </a:cubicBezTo>
                <a:cubicBezTo>
                  <a:pt x="20699" y="13479"/>
                  <a:pt x="20699" y="13479"/>
                  <a:pt x="20656" y="13493"/>
                </a:cubicBezTo>
                <a:cubicBezTo>
                  <a:pt x="20656" y="13493"/>
                  <a:pt x="20656" y="13493"/>
                  <a:pt x="20656" y="13564"/>
                </a:cubicBezTo>
                <a:cubicBezTo>
                  <a:pt x="20656" y="13564"/>
                  <a:pt x="20656" y="13564"/>
                  <a:pt x="20604" y="13564"/>
                </a:cubicBezTo>
                <a:cubicBezTo>
                  <a:pt x="20604" y="13564"/>
                  <a:pt x="20604" y="13564"/>
                  <a:pt x="20543" y="13635"/>
                </a:cubicBezTo>
                <a:cubicBezTo>
                  <a:pt x="20543" y="13635"/>
                  <a:pt x="20543" y="13635"/>
                  <a:pt x="20474" y="13664"/>
                </a:cubicBezTo>
                <a:cubicBezTo>
                  <a:pt x="20474" y="13664"/>
                  <a:pt x="20474" y="13664"/>
                  <a:pt x="20466" y="13707"/>
                </a:cubicBezTo>
                <a:cubicBezTo>
                  <a:pt x="20466" y="13707"/>
                  <a:pt x="20466" y="13707"/>
                  <a:pt x="20474" y="13735"/>
                </a:cubicBezTo>
                <a:cubicBezTo>
                  <a:pt x="20474" y="13735"/>
                  <a:pt x="20474" y="13735"/>
                  <a:pt x="20466" y="13749"/>
                </a:cubicBezTo>
                <a:cubicBezTo>
                  <a:pt x="20466" y="13749"/>
                  <a:pt x="20466" y="13749"/>
                  <a:pt x="20344" y="13692"/>
                </a:cubicBezTo>
                <a:cubicBezTo>
                  <a:pt x="20292" y="13664"/>
                  <a:pt x="20543" y="13806"/>
                  <a:pt x="20258" y="13678"/>
                </a:cubicBezTo>
                <a:cubicBezTo>
                  <a:pt x="20258" y="13678"/>
                  <a:pt x="20258" y="13678"/>
                  <a:pt x="20197" y="13707"/>
                </a:cubicBezTo>
                <a:cubicBezTo>
                  <a:pt x="20197" y="13707"/>
                  <a:pt x="20197" y="13707"/>
                  <a:pt x="20284" y="13806"/>
                </a:cubicBezTo>
                <a:cubicBezTo>
                  <a:pt x="20284" y="13806"/>
                  <a:pt x="20284" y="13806"/>
                  <a:pt x="20301" y="13849"/>
                </a:cubicBezTo>
                <a:cubicBezTo>
                  <a:pt x="20301" y="13849"/>
                  <a:pt x="20301" y="13849"/>
                  <a:pt x="20249" y="13863"/>
                </a:cubicBezTo>
                <a:cubicBezTo>
                  <a:pt x="20249" y="13863"/>
                  <a:pt x="20249" y="13863"/>
                  <a:pt x="20188" y="13806"/>
                </a:cubicBezTo>
                <a:cubicBezTo>
                  <a:pt x="20188" y="13806"/>
                  <a:pt x="20188" y="13806"/>
                  <a:pt x="20137" y="13806"/>
                </a:cubicBezTo>
                <a:cubicBezTo>
                  <a:pt x="20137" y="13806"/>
                  <a:pt x="20137" y="13806"/>
                  <a:pt x="20119" y="13806"/>
                </a:cubicBezTo>
                <a:cubicBezTo>
                  <a:pt x="20119" y="13806"/>
                  <a:pt x="20119" y="13806"/>
                  <a:pt x="20154" y="13764"/>
                </a:cubicBezTo>
                <a:cubicBezTo>
                  <a:pt x="20154" y="13764"/>
                  <a:pt x="20154" y="13764"/>
                  <a:pt x="20050" y="13778"/>
                </a:cubicBezTo>
                <a:cubicBezTo>
                  <a:pt x="20050" y="13778"/>
                  <a:pt x="20050" y="13778"/>
                  <a:pt x="20024" y="13806"/>
                </a:cubicBezTo>
                <a:cubicBezTo>
                  <a:pt x="20024" y="13806"/>
                  <a:pt x="20024" y="13806"/>
                  <a:pt x="19885" y="13806"/>
                </a:cubicBezTo>
                <a:cubicBezTo>
                  <a:pt x="19885" y="13806"/>
                  <a:pt x="19885" y="13806"/>
                  <a:pt x="19868" y="13906"/>
                </a:cubicBezTo>
                <a:cubicBezTo>
                  <a:pt x="19877" y="13920"/>
                  <a:pt x="19885" y="13920"/>
                  <a:pt x="19885" y="13920"/>
                </a:cubicBezTo>
                <a:cubicBezTo>
                  <a:pt x="19885" y="13920"/>
                  <a:pt x="19885" y="13920"/>
                  <a:pt x="19825" y="13935"/>
                </a:cubicBezTo>
                <a:cubicBezTo>
                  <a:pt x="19825" y="13935"/>
                  <a:pt x="19825" y="13935"/>
                  <a:pt x="19851" y="13920"/>
                </a:cubicBezTo>
                <a:cubicBezTo>
                  <a:pt x="19851" y="13920"/>
                  <a:pt x="19851" y="13920"/>
                  <a:pt x="19816" y="13892"/>
                </a:cubicBezTo>
                <a:cubicBezTo>
                  <a:pt x="19816" y="13892"/>
                  <a:pt x="19816" y="13892"/>
                  <a:pt x="19773" y="13892"/>
                </a:cubicBezTo>
                <a:cubicBezTo>
                  <a:pt x="19773" y="13892"/>
                  <a:pt x="19773" y="13892"/>
                  <a:pt x="19652" y="13920"/>
                </a:cubicBezTo>
                <a:cubicBezTo>
                  <a:pt x="19652" y="13920"/>
                  <a:pt x="19652" y="13920"/>
                  <a:pt x="19574" y="13992"/>
                </a:cubicBezTo>
                <a:cubicBezTo>
                  <a:pt x="19574" y="13992"/>
                  <a:pt x="19574" y="13992"/>
                  <a:pt x="19548" y="13963"/>
                </a:cubicBezTo>
                <a:cubicBezTo>
                  <a:pt x="19548" y="13963"/>
                  <a:pt x="19548" y="13963"/>
                  <a:pt x="19375" y="14063"/>
                </a:cubicBezTo>
                <a:cubicBezTo>
                  <a:pt x="19375" y="14063"/>
                  <a:pt x="19375" y="14063"/>
                  <a:pt x="19331" y="14049"/>
                </a:cubicBezTo>
                <a:cubicBezTo>
                  <a:pt x="19331" y="14020"/>
                  <a:pt x="19340" y="14020"/>
                  <a:pt x="19366" y="14034"/>
                </a:cubicBezTo>
                <a:cubicBezTo>
                  <a:pt x="19366" y="14034"/>
                  <a:pt x="19366" y="14034"/>
                  <a:pt x="19375" y="14020"/>
                </a:cubicBezTo>
                <a:cubicBezTo>
                  <a:pt x="19366" y="14006"/>
                  <a:pt x="19375" y="14006"/>
                  <a:pt x="19383" y="14006"/>
                </a:cubicBezTo>
                <a:cubicBezTo>
                  <a:pt x="19375" y="14006"/>
                  <a:pt x="19357" y="14006"/>
                  <a:pt x="19323" y="13992"/>
                </a:cubicBezTo>
                <a:cubicBezTo>
                  <a:pt x="19323" y="13992"/>
                  <a:pt x="19323" y="13992"/>
                  <a:pt x="19314" y="14006"/>
                </a:cubicBezTo>
                <a:cubicBezTo>
                  <a:pt x="19323" y="14006"/>
                  <a:pt x="19323" y="14006"/>
                  <a:pt x="19314" y="14020"/>
                </a:cubicBezTo>
                <a:cubicBezTo>
                  <a:pt x="19314" y="14020"/>
                  <a:pt x="19314" y="14020"/>
                  <a:pt x="19305" y="14034"/>
                </a:cubicBezTo>
                <a:cubicBezTo>
                  <a:pt x="19305" y="14034"/>
                  <a:pt x="19305" y="14034"/>
                  <a:pt x="19305" y="14020"/>
                </a:cubicBezTo>
                <a:cubicBezTo>
                  <a:pt x="19297" y="14034"/>
                  <a:pt x="19288" y="14034"/>
                  <a:pt x="19279" y="14049"/>
                </a:cubicBezTo>
                <a:cubicBezTo>
                  <a:pt x="19279" y="14049"/>
                  <a:pt x="19279" y="14049"/>
                  <a:pt x="19253" y="14020"/>
                </a:cubicBezTo>
                <a:cubicBezTo>
                  <a:pt x="19253" y="14020"/>
                  <a:pt x="19253" y="14020"/>
                  <a:pt x="19253" y="14077"/>
                </a:cubicBezTo>
                <a:cubicBezTo>
                  <a:pt x="19253" y="14077"/>
                  <a:pt x="19253" y="14077"/>
                  <a:pt x="19245" y="14063"/>
                </a:cubicBezTo>
                <a:cubicBezTo>
                  <a:pt x="19245" y="14063"/>
                  <a:pt x="19245" y="14063"/>
                  <a:pt x="19184" y="14077"/>
                </a:cubicBezTo>
                <a:cubicBezTo>
                  <a:pt x="19184" y="14077"/>
                  <a:pt x="19176" y="14063"/>
                  <a:pt x="19176" y="14063"/>
                </a:cubicBezTo>
                <a:cubicBezTo>
                  <a:pt x="19176" y="14063"/>
                  <a:pt x="19176" y="14063"/>
                  <a:pt x="19124" y="14091"/>
                </a:cubicBezTo>
                <a:cubicBezTo>
                  <a:pt x="19124" y="14091"/>
                  <a:pt x="19124" y="14091"/>
                  <a:pt x="19072" y="14106"/>
                </a:cubicBezTo>
                <a:cubicBezTo>
                  <a:pt x="19072" y="14106"/>
                  <a:pt x="19072" y="14106"/>
                  <a:pt x="19046" y="14148"/>
                </a:cubicBezTo>
                <a:cubicBezTo>
                  <a:pt x="19046" y="14148"/>
                  <a:pt x="19046" y="14148"/>
                  <a:pt x="18994" y="14148"/>
                </a:cubicBezTo>
                <a:cubicBezTo>
                  <a:pt x="18994" y="14148"/>
                  <a:pt x="18994" y="14148"/>
                  <a:pt x="18933" y="14191"/>
                </a:cubicBezTo>
                <a:cubicBezTo>
                  <a:pt x="18933" y="14191"/>
                  <a:pt x="18933" y="14191"/>
                  <a:pt x="18925" y="14177"/>
                </a:cubicBezTo>
                <a:cubicBezTo>
                  <a:pt x="18942" y="14177"/>
                  <a:pt x="18976" y="14163"/>
                  <a:pt x="18916" y="14177"/>
                </a:cubicBezTo>
                <a:cubicBezTo>
                  <a:pt x="18899" y="14191"/>
                  <a:pt x="18881" y="14191"/>
                  <a:pt x="18855" y="14205"/>
                </a:cubicBezTo>
                <a:cubicBezTo>
                  <a:pt x="18847" y="14220"/>
                  <a:pt x="18881" y="14220"/>
                  <a:pt x="18847" y="14234"/>
                </a:cubicBezTo>
                <a:cubicBezTo>
                  <a:pt x="18847" y="14234"/>
                  <a:pt x="18847" y="14234"/>
                  <a:pt x="18916" y="14262"/>
                </a:cubicBezTo>
                <a:cubicBezTo>
                  <a:pt x="18916" y="14262"/>
                  <a:pt x="18916" y="14262"/>
                  <a:pt x="18864" y="14319"/>
                </a:cubicBezTo>
                <a:cubicBezTo>
                  <a:pt x="18864" y="14319"/>
                  <a:pt x="18864" y="14319"/>
                  <a:pt x="18795" y="14348"/>
                </a:cubicBezTo>
                <a:cubicBezTo>
                  <a:pt x="18795" y="14348"/>
                  <a:pt x="18795" y="14348"/>
                  <a:pt x="18769" y="14376"/>
                </a:cubicBezTo>
                <a:cubicBezTo>
                  <a:pt x="18769" y="14376"/>
                  <a:pt x="18769" y="14376"/>
                  <a:pt x="18751" y="14362"/>
                </a:cubicBezTo>
                <a:cubicBezTo>
                  <a:pt x="18751" y="14362"/>
                  <a:pt x="18751" y="14362"/>
                  <a:pt x="18691" y="14519"/>
                </a:cubicBezTo>
                <a:cubicBezTo>
                  <a:pt x="18691" y="14519"/>
                  <a:pt x="18691" y="14519"/>
                  <a:pt x="18604" y="14675"/>
                </a:cubicBezTo>
                <a:cubicBezTo>
                  <a:pt x="18604" y="14675"/>
                  <a:pt x="18604" y="14675"/>
                  <a:pt x="18630" y="14704"/>
                </a:cubicBezTo>
                <a:cubicBezTo>
                  <a:pt x="18630" y="14704"/>
                  <a:pt x="18630" y="14704"/>
                  <a:pt x="18691" y="14661"/>
                </a:cubicBezTo>
                <a:cubicBezTo>
                  <a:pt x="18691" y="14661"/>
                  <a:pt x="18691" y="14661"/>
                  <a:pt x="18769" y="14675"/>
                </a:cubicBezTo>
                <a:cubicBezTo>
                  <a:pt x="18769" y="14675"/>
                  <a:pt x="18769" y="14675"/>
                  <a:pt x="18725" y="14633"/>
                </a:cubicBezTo>
                <a:cubicBezTo>
                  <a:pt x="18725" y="14633"/>
                  <a:pt x="18725" y="14633"/>
                  <a:pt x="18743" y="14604"/>
                </a:cubicBezTo>
                <a:cubicBezTo>
                  <a:pt x="18743" y="14604"/>
                  <a:pt x="18743" y="14604"/>
                  <a:pt x="18777" y="14647"/>
                </a:cubicBezTo>
                <a:cubicBezTo>
                  <a:pt x="18777" y="14647"/>
                  <a:pt x="18777" y="14647"/>
                  <a:pt x="18916" y="14561"/>
                </a:cubicBezTo>
                <a:cubicBezTo>
                  <a:pt x="18916" y="14561"/>
                  <a:pt x="18916" y="14561"/>
                  <a:pt x="18899" y="14618"/>
                </a:cubicBezTo>
                <a:cubicBezTo>
                  <a:pt x="18899" y="14618"/>
                  <a:pt x="18899" y="14618"/>
                  <a:pt x="18994" y="14604"/>
                </a:cubicBezTo>
                <a:cubicBezTo>
                  <a:pt x="18994" y="14604"/>
                  <a:pt x="18994" y="14604"/>
                  <a:pt x="19011" y="14590"/>
                </a:cubicBezTo>
                <a:cubicBezTo>
                  <a:pt x="19011" y="14590"/>
                  <a:pt x="19011" y="14590"/>
                  <a:pt x="18950" y="14561"/>
                </a:cubicBezTo>
                <a:cubicBezTo>
                  <a:pt x="18950" y="14561"/>
                  <a:pt x="18950" y="14561"/>
                  <a:pt x="18950" y="14519"/>
                </a:cubicBezTo>
                <a:cubicBezTo>
                  <a:pt x="19002" y="14476"/>
                  <a:pt x="18950" y="14675"/>
                  <a:pt x="19028" y="14476"/>
                </a:cubicBezTo>
                <a:cubicBezTo>
                  <a:pt x="19028" y="14476"/>
                  <a:pt x="19028" y="14476"/>
                  <a:pt x="19037" y="14533"/>
                </a:cubicBezTo>
                <a:cubicBezTo>
                  <a:pt x="19037" y="14533"/>
                  <a:pt x="19037" y="14533"/>
                  <a:pt x="19150" y="14519"/>
                </a:cubicBezTo>
                <a:cubicBezTo>
                  <a:pt x="19150" y="14519"/>
                  <a:pt x="19150" y="14519"/>
                  <a:pt x="19210" y="14519"/>
                </a:cubicBezTo>
                <a:cubicBezTo>
                  <a:pt x="19210" y="14519"/>
                  <a:pt x="19210" y="14519"/>
                  <a:pt x="19219" y="14519"/>
                </a:cubicBezTo>
                <a:cubicBezTo>
                  <a:pt x="19219" y="14504"/>
                  <a:pt x="19219" y="14504"/>
                  <a:pt x="19210" y="14504"/>
                </a:cubicBezTo>
                <a:cubicBezTo>
                  <a:pt x="19219" y="14504"/>
                  <a:pt x="19219" y="14490"/>
                  <a:pt x="19219" y="14462"/>
                </a:cubicBezTo>
                <a:cubicBezTo>
                  <a:pt x="19219" y="14462"/>
                  <a:pt x="19219" y="14462"/>
                  <a:pt x="19245" y="14462"/>
                </a:cubicBezTo>
                <a:cubicBezTo>
                  <a:pt x="19245" y="14462"/>
                  <a:pt x="19245" y="14462"/>
                  <a:pt x="19236" y="14490"/>
                </a:cubicBezTo>
                <a:cubicBezTo>
                  <a:pt x="19236" y="14490"/>
                  <a:pt x="19236" y="14490"/>
                  <a:pt x="19297" y="14476"/>
                </a:cubicBezTo>
                <a:cubicBezTo>
                  <a:pt x="19297" y="14476"/>
                  <a:pt x="19297" y="14476"/>
                  <a:pt x="19297" y="14447"/>
                </a:cubicBezTo>
                <a:cubicBezTo>
                  <a:pt x="19331" y="14419"/>
                  <a:pt x="19375" y="14462"/>
                  <a:pt x="19375" y="14419"/>
                </a:cubicBezTo>
                <a:cubicBezTo>
                  <a:pt x="19375" y="14419"/>
                  <a:pt x="19401" y="14391"/>
                  <a:pt x="19375" y="14447"/>
                </a:cubicBezTo>
                <a:cubicBezTo>
                  <a:pt x="19383" y="14433"/>
                  <a:pt x="19383" y="14490"/>
                  <a:pt x="19401" y="14419"/>
                </a:cubicBezTo>
                <a:cubicBezTo>
                  <a:pt x="19401" y="14419"/>
                  <a:pt x="19401" y="14419"/>
                  <a:pt x="19392" y="14405"/>
                </a:cubicBezTo>
                <a:cubicBezTo>
                  <a:pt x="19392" y="14405"/>
                  <a:pt x="19392" y="14405"/>
                  <a:pt x="19444" y="14348"/>
                </a:cubicBezTo>
                <a:cubicBezTo>
                  <a:pt x="19435" y="14334"/>
                  <a:pt x="19461" y="14334"/>
                  <a:pt x="19470" y="14334"/>
                </a:cubicBezTo>
                <a:cubicBezTo>
                  <a:pt x="19470" y="14334"/>
                  <a:pt x="19470" y="14334"/>
                  <a:pt x="19470" y="14348"/>
                </a:cubicBezTo>
                <a:cubicBezTo>
                  <a:pt x="19470" y="14348"/>
                  <a:pt x="19470" y="14348"/>
                  <a:pt x="19574" y="14319"/>
                </a:cubicBezTo>
                <a:cubicBezTo>
                  <a:pt x="19574" y="14319"/>
                  <a:pt x="19574" y="14319"/>
                  <a:pt x="19582" y="14348"/>
                </a:cubicBezTo>
                <a:cubicBezTo>
                  <a:pt x="19582" y="14348"/>
                  <a:pt x="19582" y="14348"/>
                  <a:pt x="19539" y="14334"/>
                </a:cubicBezTo>
                <a:cubicBezTo>
                  <a:pt x="19539" y="14334"/>
                  <a:pt x="19539" y="14334"/>
                  <a:pt x="19539" y="14362"/>
                </a:cubicBezTo>
                <a:cubicBezTo>
                  <a:pt x="19539" y="14362"/>
                  <a:pt x="19539" y="14362"/>
                  <a:pt x="19574" y="14376"/>
                </a:cubicBezTo>
                <a:cubicBezTo>
                  <a:pt x="19574" y="14376"/>
                  <a:pt x="19574" y="14376"/>
                  <a:pt x="19591" y="14362"/>
                </a:cubicBezTo>
                <a:cubicBezTo>
                  <a:pt x="19591" y="14348"/>
                  <a:pt x="19591" y="14334"/>
                  <a:pt x="19608" y="14319"/>
                </a:cubicBezTo>
                <a:cubicBezTo>
                  <a:pt x="19608" y="14291"/>
                  <a:pt x="19600" y="14348"/>
                  <a:pt x="19591" y="14319"/>
                </a:cubicBezTo>
                <a:cubicBezTo>
                  <a:pt x="19591" y="14291"/>
                  <a:pt x="19565" y="14319"/>
                  <a:pt x="19600" y="14291"/>
                </a:cubicBezTo>
                <a:cubicBezTo>
                  <a:pt x="19600" y="14291"/>
                  <a:pt x="19600" y="14291"/>
                  <a:pt x="19617" y="14319"/>
                </a:cubicBezTo>
                <a:cubicBezTo>
                  <a:pt x="19634" y="14291"/>
                  <a:pt x="19660" y="14277"/>
                  <a:pt x="19695" y="14248"/>
                </a:cubicBezTo>
                <a:cubicBezTo>
                  <a:pt x="19695" y="14248"/>
                  <a:pt x="19695" y="14248"/>
                  <a:pt x="19695" y="14291"/>
                </a:cubicBezTo>
                <a:cubicBezTo>
                  <a:pt x="19695" y="14291"/>
                  <a:pt x="19695" y="14291"/>
                  <a:pt x="19721" y="14291"/>
                </a:cubicBezTo>
                <a:cubicBezTo>
                  <a:pt x="19721" y="14291"/>
                  <a:pt x="19721" y="14291"/>
                  <a:pt x="19730" y="14248"/>
                </a:cubicBezTo>
                <a:cubicBezTo>
                  <a:pt x="19730" y="14248"/>
                  <a:pt x="19730" y="14248"/>
                  <a:pt x="19885" y="14163"/>
                </a:cubicBezTo>
                <a:cubicBezTo>
                  <a:pt x="19903" y="14177"/>
                  <a:pt x="19903" y="14134"/>
                  <a:pt x="19920" y="14120"/>
                </a:cubicBezTo>
                <a:cubicBezTo>
                  <a:pt x="19920" y="14120"/>
                  <a:pt x="19920" y="14120"/>
                  <a:pt x="19877" y="14091"/>
                </a:cubicBezTo>
                <a:cubicBezTo>
                  <a:pt x="19877" y="14091"/>
                  <a:pt x="19877" y="14091"/>
                  <a:pt x="19851" y="14106"/>
                </a:cubicBezTo>
                <a:cubicBezTo>
                  <a:pt x="19851" y="14106"/>
                  <a:pt x="19851" y="14106"/>
                  <a:pt x="19834" y="14063"/>
                </a:cubicBezTo>
                <a:cubicBezTo>
                  <a:pt x="19834" y="14063"/>
                  <a:pt x="19834" y="14063"/>
                  <a:pt x="19721" y="14063"/>
                </a:cubicBezTo>
                <a:cubicBezTo>
                  <a:pt x="19704" y="14091"/>
                  <a:pt x="19704" y="14063"/>
                  <a:pt x="19695" y="14020"/>
                </a:cubicBezTo>
                <a:cubicBezTo>
                  <a:pt x="19678" y="14049"/>
                  <a:pt x="19695" y="14148"/>
                  <a:pt x="19643" y="14077"/>
                </a:cubicBezTo>
                <a:cubicBezTo>
                  <a:pt x="19643" y="14077"/>
                  <a:pt x="19643" y="14077"/>
                  <a:pt x="19617" y="14020"/>
                </a:cubicBezTo>
                <a:cubicBezTo>
                  <a:pt x="19617" y="14020"/>
                  <a:pt x="19617" y="14020"/>
                  <a:pt x="19721" y="13977"/>
                </a:cubicBezTo>
                <a:cubicBezTo>
                  <a:pt x="19721" y="13977"/>
                  <a:pt x="19721" y="13977"/>
                  <a:pt x="19730" y="13992"/>
                </a:cubicBezTo>
                <a:cubicBezTo>
                  <a:pt x="19721" y="14006"/>
                  <a:pt x="19764" y="14034"/>
                  <a:pt x="19712" y="14006"/>
                </a:cubicBezTo>
                <a:cubicBezTo>
                  <a:pt x="19712" y="14006"/>
                  <a:pt x="19712" y="14006"/>
                  <a:pt x="19773" y="14049"/>
                </a:cubicBezTo>
                <a:cubicBezTo>
                  <a:pt x="19773" y="14049"/>
                  <a:pt x="19773" y="14049"/>
                  <a:pt x="19790" y="14049"/>
                </a:cubicBezTo>
                <a:cubicBezTo>
                  <a:pt x="19773" y="14006"/>
                  <a:pt x="19877" y="14106"/>
                  <a:pt x="19764" y="13992"/>
                </a:cubicBezTo>
                <a:cubicBezTo>
                  <a:pt x="19764" y="13992"/>
                  <a:pt x="19764" y="13992"/>
                  <a:pt x="19747" y="13963"/>
                </a:cubicBezTo>
                <a:cubicBezTo>
                  <a:pt x="19756" y="13963"/>
                  <a:pt x="19782" y="13935"/>
                  <a:pt x="19782" y="13963"/>
                </a:cubicBezTo>
                <a:cubicBezTo>
                  <a:pt x="19782" y="13963"/>
                  <a:pt x="19782" y="13963"/>
                  <a:pt x="19860" y="14063"/>
                </a:cubicBezTo>
                <a:cubicBezTo>
                  <a:pt x="19860" y="14063"/>
                  <a:pt x="19860" y="14063"/>
                  <a:pt x="19963" y="14077"/>
                </a:cubicBezTo>
                <a:cubicBezTo>
                  <a:pt x="19955" y="14148"/>
                  <a:pt x="19998" y="14091"/>
                  <a:pt x="20024" y="14120"/>
                </a:cubicBezTo>
                <a:cubicBezTo>
                  <a:pt x="20024" y="14120"/>
                  <a:pt x="20024" y="14120"/>
                  <a:pt x="20015" y="14205"/>
                </a:cubicBezTo>
                <a:cubicBezTo>
                  <a:pt x="20033" y="14262"/>
                  <a:pt x="20067" y="14177"/>
                  <a:pt x="20067" y="14248"/>
                </a:cubicBezTo>
                <a:cubicBezTo>
                  <a:pt x="20067" y="14248"/>
                  <a:pt x="20067" y="14248"/>
                  <a:pt x="20067" y="14220"/>
                </a:cubicBezTo>
                <a:cubicBezTo>
                  <a:pt x="20067" y="14220"/>
                  <a:pt x="20067" y="14220"/>
                  <a:pt x="20085" y="14248"/>
                </a:cubicBezTo>
                <a:cubicBezTo>
                  <a:pt x="20085" y="14248"/>
                  <a:pt x="20085" y="14248"/>
                  <a:pt x="20093" y="14248"/>
                </a:cubicBezTo>
                <a:cubicBezTo>
                  <a:pt x="20093" y="14248"/>
                  <a:pt x="20093" y="14248"/>
                  <a:pt x="20111" y="14220"/>
                </a:cubicBezTo>
                <a:cubicBezTo>
                  <a:pt x="20111" y="14220"/>
                  <a:pt x="20111" y="14220"/>
                  <a:pt x="20085" y="14205"/>
                </a:cubicBezTo>
                <a:cubicBezTo>
                  <a:pt x="20085" y="14205"/>
                  <a:pt x="20085" y="14205"/>
                  <a:pt x="20197" y="14205"/>
                </a:cubicBezTo>
                <a:cubicBezTo>
                  <a:pt x="20197" y="14205"/>
                  <a:pt x="20197" y="14205"/>
                  <a:pt x="20275" y="14134"/>
                </a:cubicBezTo>
                <a:cubicBezTo>
                  <a:pt x="20275" y="14134"/>
                  <a:pt x="20275" y="14134"/>
                  <a:pt x="20289" y="14129"/>
                </a:cubicBezTo>
                <a:lnTo>
                  <a:pt x="20377" y="14096"/>
                </a:lnTo>
                <a:lnTo>
                  <a:pt x="20374" y="14099"/>
                </a:lnTo>
                <a:lnTo>
                  <a:pt x="20378" y="14095"/>
                </a:lnTo>
                <a:lnTo>
                  <a:pt x="20388" y="14091"/>
                </a:lnTo>
                <a:cubicBezTo>
                  <a:pt x="20391" y="14081"/>
                  <a:pt x="20386" y="14086"/>
                  <a:pt x="20380" y="14092"/>
                </a:cubicBezTo>
                <a:lnTo>
                  <a:pt x="20378" y="14095"/>
                </a:lnTo>
                <a:lnTo>
                  <a:pt x="20377" y="14096"/>
                </a:lnTo>
                <a:lnTo>
                  <a:pt x="20396" y="14063"/>
                </a:lnTo>
                <a:cubicBezTo>
                  <a:pt x="20396" y="14063"/>
                  <a:pt x="20396" y="14063"/>
                  <a:pt x="20457" y="14063"/>
                </a:cubicBezTo>
                <a:cubicBezTo>
                  <a:pt x="20457" y="14063"/>
                  <a:pt x="20457" y="14063"/>
                  <a:pt x="20656" y="14020"/>
                </a:cubicBezTo>
                <a:cubicBezTo>
                  <a:pt x="20656" y="14020"/>
                  <a:pt x="20656" y="14020"/>
                  <a:pt x="20708" y="14020"/>
                </a:cubicBezTo>
                <a:cubicBezTo>
                  <a:pt x="20717" y="14020"/>
                  <a:pt x="20734" y="14006"/>
                  <a:pt x="20760" y="13992"/>
                </a:cubicBezTo>
                <a:cubicBezTo>
                  <a:pt x="20760" y="13992"/>
                  <a:pt x="20760" y="13992"/>
                  <a:pt x="20760" y="14020"/>
                </a:cubicBezTo>
                <a:cubicBezTo>
                  <a:pt x="20760" y="14020"/>
                  <a:pt x="20760" y="14020"/>
                  <a:pt x="20838" y="14020"/>
                </a:cubicBezTo>
                <a:cubicBezTo>
                  <a:pt x="20838" y="14020"/>
                  <a:pt x="20838" y="14020"/>
                  <a:pt x="20855" y="13992"/>
                </a:cubicBezTo>
                <a:cubicBezTo>
                  <a:pt x="20855" y="13992"/>
                  <a:pt x="20855" y="13992"/>
                  <a:pt x="20820" y="13963"/>
                </a:cubicBezTo>
                <a:cubicBezTo>
                  <a:pt x="20820" y="13963"/>
                  <a:pt x="20820" y="13963"/>
                  <a:pt x="20881" y="13935"/>
                </a:cubicBezTo>
                <a:cubicBezTo>
                  <a:pt x="20881" y="13935"/>
                  <a:pt x="20881" y="13935"/>
                  <a:pt x="20890" y="13949"/>
                </a:cubicBezTo>
                <a:cubicBezTo>
                  <a:pt x="20890" y="13949"/>
                  <a:pt x="20890" y="13949"/>
                  <a:pt x="21002" y="13849"/>
                </a:cubicBezTo>
                <a:cubicBezTo>
                  <a:pt x="21037" y="13878"/>
                  <a:pt x="21080" y="13721"/>
                  <a:pt x="21098" y="13863"/>
                </a:cubicBezTo>
                <a:cubicBezTo>
                  <a:pt x="21098" y="13863"/>
                  <a:pt x="21098" y="13863"/>
                  <a:pt x="21245" y="13778"/>
                </a:cubicBezTo>
                <a:cubicBezTo>
                  <a:pt x="21245" y="13778"/>
                  <a:pt x="21245" y="13778"/>
                  <a:pt x="21262" y="13735"/>
                </a:cubicBezTo>
                <a:cubicBezTo>
                  <a:pt x="21262" y="13735"/>
                  <a:pt x="21262" y="13735"/>
                  <a:pt x="21271" y="13778"/>
                </a:cubicBezTo>
                <a:cubicBezTo>
                  <a:pt x="21271" y="13778"/>
                  <a:pt x="21271" y="13778"/>
                  <a:pt x="21305" y="13749"/>
                </a:cubicBezTo>
                <a:cubicBezTo>
                  <a:pt x="21305" y="13749"/>
                  <a:pt x="21305" y="13749"/>
                  <a:pt x="21357" y="13778"/>
                </a:cubicBezTo>
                <a:cubicBezTo>
                  <a:pt x="21357" y="13778"/>
                  <a:pt x="21357" y="13778"/>
                  <a:pt x="21409" y="13878"/>
                </a:cubicBezTo>
                <a:cubicBezTo>
                  <a:pt x="21409" y="13878"/>
                  <a:pt x="21409" y="13878"/>
                  <a:pt x="21366" y="13935"/>
                </a:cubicBezTo>
                <a:cubicBezTo>
                  <a:pt x="21366" y="13935"/>
                  <a:pt x="21366" y="13935"/>
                  <a:pt x="21331" y="13920"/>
                </a:cubicBezTo>
                <a:cubicBezTo>
                  <a:pt x="21323" y="13949"/>
                  <a:pt x="21288" y="13878"/>
                  <a:pt x="21305" y="13977"/>
                </a:cubicBezTo>
                <a:cubicBezTo>
                  <a:pt x="21305" y="13977"/>
                  <a:pt x="21305" y="13977"/>
                  <a:pt x="21297" y="13963"/>
                </a:cubicBezTo>
                <a:cubicBezTo>
                  <a:pt x="21297" y="13963"/>
                  <a:pt x="21297" y="13963"/>
                  <a:pt x="21149" y="14034"/>
                </a:cubicBezTo>
                <a:cubicBezTo>
                  <a:pt x="21149" y="14034"/>
                  <a:pt x="21149" y="14034"/>
                  <a:pt x="21132" y="14091"/>
                </a:cubicBezTo>
                <a:cubicBezTo>
                  <a:pt x="21132" y="14091"/>
                  <a:pt x="21132" y="14091"/>
                  <a:pt x="20968" y="14120"/>
                </a:cubicBezTo>
                <a:cubicBezTo>
                  <a:pt x="20968" y="14120"/>
                  <a:pt x="20968" y="14120"/>
                  <a:pt x="20950" y="14163"/>
                </a:cubicBezTo>
                <a:cubicBezTo>
                  <a:pt x="20950" y="14163"/>
                  <a:pt x="20950" y="14163"/>
                  <a:pt x="20846" y="14220"/>
                </a:cubicBezTo>
                <a:cubicBezTo>
                  <a:pt x="20846" y="14220"/>
                  <a:pt x="20846" y="14220"/>
                  <a:pt x="20812" y="14262"/>
                </a:cubicBezTo>
                <a:cubicBezTo>
                  <a:pt x="20812" y="14262"/>
                  <a:pt x="20812" y="14262"/>
                  <a:pt x="20717" y="14319"/>
                </a:cubicBezTo>
                <a:cubicBezTo>
                  <a:pt x="20717" y="14319"/>
                  <a:pt x="20717" y="14319"/>
                  <a:pt x="20708" y="14362"/>
                </a:cubicBezTo>
                <a:cubicBezTo>
                  <a:pt x="20708" y="14362"/>
                  <a:pt x="20708" y="14362"/>
                  <a:pt x="20639" y="14376"/>
                </a:cubicBezTo>
                <a:cubicBezTo>
                  <a:pt x="20639" y="14362"/>
                  <a:pt x="20639" y="14362"/>
                  <a:pt x="20630" y="14348"/>
                </a:cubicBezTo>
                <a:cubicBezTo>
                  <a:pt x="20630" y="14348"/>
                  <a:pt x="20630" y="14348"/>
                  <a:pt x="20543" y="14447"/>
                </a:cubicBezTo>
                <a:cubicBezTo>
                  <a:pt x="20543" y="14447"/>
                  <a:pt x="20543" y="14447"/>
                  <a:pt x="20500" y="14447"/>
                </a:cubicBezTo>
                <a:cubicBezTo>
                  <a:pt x="20500" y="14447"/>
                  <a:pt x="20500" y="14447"/>
                  <a:pt x="20474" y="14504"/>
                </a:cubicBezTo>
                <a:cubicBezTo>
                  <a:pt x="20474" y="14504"/>
                  <a:pt x="20474" y="14504"/>
                  <a:pt x="20466" y="14447"/>
                </a:cubicBezTo>
                <a:cubicBezTo>
                  <a:pt x="20466" y="14447"/>
                  <a:pt x="20466" y="14447"/>
                  <a:pt x="20414" y="14490"/>
                </a:cubicBezTo>
                <a:cubicBezTo>
                  <a:pt x="20414" y="14490"/>
                  <a:pt x="20362" y="14447"/>
                  <a:pt x="20414" y="14547"/>
                </a:cubicBezTo>
                <a:cubicBezTo>
                  <a:pt x="20414" y="14547"/>
                  <a:pt x="20414" y="14547"/>
                  <a:pt x="20379" y="14547"/>
                </a:cubicBezTo>
                <a:cubicBezTo>
                  <a:pt x="20379" y="14547"/>
                  <a:pt x="20379" y="14547"/>
                  <a:pt x="20370" y="14590"/>
                </a:cubicBezTo>
                <a:cubicBezTo>
                  <a:pt x="20370" y="14590"/>
                  <a:pt x="20370" y="14590"/>
                  <a:pt x="20327" y="14604"/>
                </a:cubicBezTo>
                <a:cubicBezTo>
                  <a:pt x="20327" y="14604"/>
                  <a:pt x="20327" y="14604"/>
                  <a:pt x="20301" y="14647"/>
                </a:cubicBezTo>
                <a:cubicBezTo>
                  <a:pt x="20301" y="14647"/>
                  <a:pt x="20301" y="14647"/>
                  <a:pt x="20223" y="14618"/>
                </a:cubicBezTo>
                <a:cubicBezTo>
                  <a:pt x="20223" y="14618"/>
                  <a:pt x="20223" y="14618"/>
                  <a:pt x="20163" y="14633"/>
                </a:cubicBezTo>
                <a:cubicBezTo>
                  <a:pt x="20163" y="14633"/>
                  <a:pt x="20163" y="14633"/>
                  <a:pt x="20163" y="14675"/>
                </a:cubicBezTo>
                <a:cubicBezTo>
                  <a:pt x="20163" y="14675"/>
                  <a:pt x="20163" y="14675"/>
                  <a:pt x="20223" y="14732"/>
                </a:cubicBezTo>
                <a:cubicBezTo>
                  <a:pt x="20223" y="14732"/>
                  <a:pt x="20223" y="14732"/>
                  <a:pt x="20275" y="14804"/>
                </a:cubicBezTo>
                <a:cubicBezTo>
                  <a:pt x="20275" y="14804"/>
                  <a:pt x="20275" y="14804"/>
                  <a:pt x="20240" y="14846"/>
                </a:cubicBezTo>
                <a:cubicBezTo>
                  <a:pt x="20240" y="14846"/>
                  <a:pt x="20240" y="14846"/>
                  <a:pt x="20188" y="14775"/>
                </a:cubicBezTo>
                <a:cubicBezTo>
                  <a:pt x="20188" y="14775"/>
                  <a:pt x="20188" y="14775"/>
                  <a:pt x="19955" y="14832"/>
                </a:cubicBezTo>
                <a:cubicBezTo>
                  <a:pt x="19955" y="14832"/>
                  <a:pt x="19955" y="14832"/>
                  <a:pt x="19929" y="14804"/>
                </a:cubicBezTo>
                <a:cubicBezTo>
                  <a:pt x="19929" y="14804"/>
                  <a:pt x="19929" y="14804"/>
                  <a:pt x="19782" y="14875"/>
                </a:cubicBezTo>
                <a:lnTo>
                  <a:pt x="19779" y="14875"/>
                </a:lnTo>
                <a:cubicBezTo>
                  <a:pt x="19769" y="14875"/>
                  <a:pt x="19747" y="14875"/>
                  <a:pt x="19704" y="14875"/>
                </a:cubicBezTo>
                <a:cubicBezTo>
                  <a:pt x="19704" y="14875"/>
                  <a:pt x="19704" y="14875"/>
                  <a:pt x="19704" y="14903"/>
                </a:cubicBezTo>
                <a:cubicBezTo>
                  <a:pt x="19704" y="14903"/>
                  <a:pt x="19704" y="14903"/>
                  <a:pt x="19678" y="14875"/>
                </a:cubicBezTo>
                <a:cubicBezTo>
                  <a:pt x="19678" y="14875"/>
                  <a:pt x="19678" y="14875"/>
                  <a:pt x="19634" y="14946"/>
                </a:cubicBezTo>
                <a:cubicBezTo>
                  <a:pt x="19626" y="14932"/>
                  <a:pt x="19600" y="14960"/>
                  <a:pt x="19608" y="14918"/>
                </a:cubicBezTo>
                <a:cubicBezTo>
                  <a:pt x="19608" y="14918"/>
                  <a:pt x="19608" y="14918"/>
                  <a:pt x="19600" y="14918"/>
                </a:cubicBezTo>
                <a:cubicBezTo>
                  <a:pt x="19600" y="14918"/>
                  <a:pt x="19600" y="14918"/>
                  <a:pt x="19435" y="14975"/>
                </a:cubicBezTo>
                <a:cubicBezTo>
                  <a:pt x="19435" y="14975"/>
                  <a:pt x="19435" y="14975"/>
                  <a:pt x="19089" y="15160"/>
                </a:cubicBezTo>
                <a:cubicBezTo>
                  <a:pt x="19089" y="15160"/>
                  <a:pt x="19089" y="15160"/>
                  <a:pt x="19028" y="15203"/>
                </a:cubicBezTo>
                <a:cubicBezTo>
                  <a:pt x="19028" y="15203"/>
                  <a:pt x="19028" y="15203"/>
                  <a:pt x="18994" y="15188"/>
                </a:cubicBezTo>
                <a:cubicBezTo>
                  <a:pt x="18994" y="15188"/>
                  <a:pt x="18994" y="15188"/>
                  <a:pt x="18959" y="15203"/>
                </a:cubicBezTo>
                <a:cubicBezTo>
                  <a:pt x="18959" y="15203"/>
                  <a:pt x="18959" y="15203"/>
                  <a:pt x="18959" y="15231"/>
                </a:cubicBezTo>
                <a:cubicBezTo>
                  <a:pt x="18959" y="15231"/>
                  <a:pt x="18959" y="15231"/>
                  <a:pt x="18985" y="15260"/>
                </a:cubicBezTo>
                <a:cubicBezTo>
                  <a:pt x="18985" y="15260"/>
                  <a:pt x="18985" y="15260"/>
                  <a:pt x="18673" y="15445"/>
                </a:cubicBezTo>
                <a:cubicBezTo>
                  <a:pt x="18673" y="15445"/>
                  <a:pt x="18673" y="15445"/>
                  <a:pt x="18570" y="15516"/>
                </a:cubicBezTo>
                <a:cubicBezTo>
                  <a:pt x="18570" y="15516"/>
                  <a:pt x="18570" y="15516"/>
                  <a:pt x="18535" y="15516"/>
                </a:cubicBezTo>
                <a:cubicBezTo>
                  <a:pt x="18535" y="15516"/>
                  <a:pt x="18535" y="15516"/>
                  <a:pt x="18526" y="15545"/>
                </a:cubicBezTo>
                <a:cubicBezTo>
                  <a:pt x="18526" y="15545"/>
                  <a:pt x="18526" y="15545"/>
                  <a:pt x="18492" y="15530"/>
                </a:cubicBezTo>
                <a:cubicBezTo>
                  <a:pt x="18492" y="15530"/>
                  <a:pt x="18492" y="15530"/>
                  <a:pt x="18422" y="15587"/>
                </a:cubicBezTo>
                <a:cubicBezTo>
                  <a:pt x="18422" y="15587"/>
                  <a:pt x="18422" y="15587"/>
                  <a:pt x="18414" y="15573"/>
                </a:cubicBezTo>
                <a:cubicBezTo>
                  <a:pt x="18414" y="15573"/>
                  <a:pt x="18414" y="15573"/>
                  <a:pt x="18215" y="15659"/>
                </a:cubicBezTo>
                <a:cubicBezTo>
                  <a:pt x="18215" y="15659"/>
                  <a:pt x="18215" y="15659"/>
                  <a:pt x="18163" y="15673"/>
                </a:cubicBezTo>
                <a:cubicBezTo>
                  <a:pt x="18163" y="15673"/>
                  <a:pt x="18163" y="15673"/>
                  <a:pt x="18024" y="15744"/>
                </a:cubicBezTo>
                <a:cubicBezTo>
                  <a:pt x="18024" y="15744"/>
                  <a:pt x="18024" y="15744"/>
                  <a:pt x="17946" y="15801"/>
                </a:cubicBezTo>
                <a:cubicBezTo>
                  <a:pt x="17946" y="15801"/>
                  <a:pt x="17946" y="15801"/>
                  <a:pt x="17764" y="16115"/>
                </a:cubicBezTo>
                <a:cubicBezTo>
                  <a:pt x="17764" y="16115"/>
                  <a:pt x="17764" y="16115"/>
                  <a:pt x="17695" y="16243"/>
                </a:cubicBezTo>
                <a:cubicBezTo>
                  <a:pt x="17695" y="16243"/>
                  <a:pt x="17695" y="16243"/>
                  <a:pt x="17635" y="16342"/>
                </a:cubicBezTo>
                <a:cubicBezTo>
                  <a:pt x="17617" y="16371"/>
                  <a:pt x="17591" y="16414"/>
                  <a:pt x="17565" y="16456"/>
                </a:cubicBezTo>
                <a:cubicBezTo>
                  <a:pt x="17565" y="16456"/>
                  <a:pt x="17565" y="16456"/>
                  <a:pt x="17470" y="16570"/>
                </a:cubicBezTo>
                <a:cubicBezTo>
                  <a:pt x="17470" y="16570"/>
                  <a:pt x="17470" y="16570"/>
                  <a:pt x="17453" y="16585"/>
                </a:cubicBezTo>
                <a:cubicBezTo>
                  <a:pt x="17453" y="16585"/>
                  <a:pt x="17453" y="16585"/>
                  <a:pt x="17470" y="16613"/>
                </a:cubicBezTo>
                <a:cubicBezTo>
                  <a:pt x="17470" y="16613"/>
                  <a:pt x="17470" y="16613"/>
                  <a:pt x="17453" y="16656"/>
                </a:cubicBezTo>
                <a:cubicBezTo>
                  <a:pt x="17453" y="16656"/>
                  <a:pt x="17453" y="16656"/>
                  <a:pt x="17444" y="16627"/>
                </a:cubicBezTo>
                <a:cubicBezTo>
                  <a:pt x="17444" y="16627"/>
                  <a:pt x="17444" y="16627"/>
                  <a:pt x="17375" y="16713"/>
                </a:cubicBezTo>
                <a:cubicBezTo>
                  <a:pt x="17375" y="16713"/>
                  <a:pt x="17375" y="16713"/>
                  <a:pt x="17375" y="16756"/>
                </a:cubicBezTo>
                <a:cubicBezTo>
                  <a:pt x="17375" y="16756"/>
                  <a:pt x="17375" y="16756"/>
                  <a:pt x="17332" y="16841"/>
                </a:cubicBezTo>
                <a:cubicBezTo>
                  <a:pt x="17332" y="16841"/>
                  <a:pt x="17332" y="16841"/>
                  <a:pt x="17184" y="17026"/>
                </a:cubicBezTo>
                <a:cubicBezTo>
                  <a:pt x="17184" y="17026"/>
                  <a:pt x="17184" y="17026"/>
                  <a:pt x="17158" y="17112"/>
                </a:cubicBezTo>
                <a:cubicBezTo>
                  <a:pt x="17158" y="17112"/>
                  <a:pt x="17158" y="17112"/>
                  <a:pt x="17081" y="17169"/>
                </a:cubicBezTo>
                <a:cubicBezTo>
                  <a:pt x="17072" y="17169"/>
                  <a:pt x="17063" y="17155"/>
                  <a:pt x="17055" y="17169"/>
                </a:cubicBezTo>
                <a:cubicBezTo>
                  <a:pt x="17055" y="17169"/>
                  <a:pt x="17055" y="17169"/>
                  <a:pt x="17055" y="17254"/>
                </a:cubicBezTo>
                <a:cubicBezTo>
                  <a:pt x="17055" y="17254"/>
                  <a:pt x="17055" y="17254"/>
                  <a:pt x="16959" y="17411"/>
                </a:cubicBezTo>
                <a:cubicBezTo>
                  <a:pt x="16959" y="17411"/>
                  <a:pt x="16959" y="17411"/>
                  <a:pt x="16942" y="17397"/>
                </a:cubicBezTo>
                <a:cubicBezTo>
                  <a:pt x="16942" y="17397"/>
                  <a:pt x="16942" y="17397"/>
                  <a:pt x="16933" y="17397"/>
                </a:cubicBezTo>
                <a:cubicBezTo>
                  <a:pt x="16933" y="17397"/>
                  <a:pt x="16933" y="17397"/>
                  <a:pt x="16925" y="17454"/>
                </a:cubicBezTo>
                <a:cubicBezTo>
                  <a:pt x="16925" y="17454"/>
                  <a:pt x="16925" y="17454"/>
                  <a:pt x="16847" y="17582"/>
                </a:cubicBezTo>
                <a:cubicBezTo>
                  <a:pt x="16847" y="17582"/>
                  <a:pt x="16847" y="17582"/>
                  <a:pt x="16812" y="17611"/>
                </a:cubicBezTo>
                <a:cubicBezTo>
                  <a:pt x="16812" y="17596"/>
                  <a:pt x="16829" y="17525"/>
                  <a:pt x="16795" y="17639"/>
                </a:cubicBezTo>
                <a:cubicBezTo>
                  <a:pt x="16795" y="17639"/>
                  <a:pt x="16795" y="17639"/>
                  <a:pt x="16786" y="17625"/>
                </a:cubicBezTo>
                <a:cubicBezTo>
                  <a:pt x="16786" y="17625"/>
                  <a:pt x="16786" y="17625"/>
                  <a:pt x="16795" y="17682"/>
                </a:cubicBezTo>
                <a:cubicBezTo>
                  <a:pt x="16795" y="17682"/>
                  <a:pt x="16795" y="17682"/>
                  <a:pt x="16760" y="17710"/>
                </a:cubicBezTo>
                <a:cubicBezTo>
                  <a:pt x="16760" y="17710"/>
                  <a:pt x="16743" y="17710"/>
                  <a:pt x="16700" y="17725"/>
                </a:cubicBezTo>
                <a:cubicBezTo>
                  <a:pt x="16700" y="17725"/>
                  <a:pt x="16700" y="17725"/>
                  <a:pt x="16674" y="17810"/>
                </a:cubicBezTo>
                <a:cubicBezTo>
                  <a:pt x="16674" y="17810"/>
                  <a:pt x="16674" y="17810"/>
                  <a:pt x="16691" y="17824"/>
                </a:cubicBezTo>
                <a:cubicBezTo>
                  <a:pt x="16691" y="17824"/>
                  <a:pt x="16691" y="17824"/>
                  <a:pt x="16630" y="17910"/>
                </a:cubicBezTo>
                <a:cubicBezTo>
                  <a:pt x="16630" y="17910"/>
                  <a:pt x="16630" y="17910"/>
                  <a:pt x="16604" y="17910"/>
                </a:cubicBezTo>
                <a:cubicBezTo>
                  <a:pt x="16604" y="17910"/>
                  <a:pt x="16604" y="17910"/>
                  <a:pt x="16604" y="17953"/>
                </a:cubicBezTo>
                <a:cubicBezTo>
                  <a:pt x="16604" y="17953"/>
                  <a:pt x="16604" y="17953"/>
                  <a:pt x="16544" y="18009"/>
                </a:cubicBezTo>
                <a:cubicBezTo>
                  <a:pt x="16544" y="18009"/>
                  <a:pt x="16544" y="18009"/>
                  <a:pt x="16544" y="18052"/>
                </a:cubicBezTo>
                <a:cubicBezTo>
                  <a:pt x="16544" y="18052"/>
                  <a:pt x="16544" y="18052"/>
                  <a:pt x="16492" y="18052"/>
                </a:cubicBezTo>
                <a:cubicBezTo>
                  <a:pt x="16492" y="18052"/>
                  <a:pt x="16492" y="18052"/>
                  <a:pt x="16492" y="18095"/>
                </a:cubicBezTo>
                <a:cubicBezTo>
                  <a:pt x="16492" y="18095"/>
                  <a:pt x="16492" y="18095"/>
                  <a:pt x="16423" y="18180"/>
                </a:cubicBezTo>
                <a:cubicBezTo>
                  <a:pt x="16423" y="18180"/>
                  <a:pt x="16423" y="18209"/>
                  <a:pt x="16423" y="18237"/>
                </a:cubicBezTo>
                <a:cubicBezTo>
                  <a:pt x="16423" y="18237"/>
                  <a:pt x="16423" y="18237"/>
                  <a:pt x="16388" y="18252"/>
                </a:cubicBezTo>
                <a:cubicBezTo>
                  <a:pt x="16388" y="18252"/>
                  <a:pt x="16388" y="18252"/>
                  <a:pt x="16371" y="18309"/>
                </a:cubicBezTo>
                <a:cubicBezTo>
                  <a:pt x="16371" y="18309"/>
                  <a:pt x="16371" y="18309"/>
                  <a:pt x="16310" y="18337"/>
                </a:cubicBezTo>
                <a:cubicBezTo>
                  <a:pt x="16310" y="18337"/>
                  <a:pt x="16310" y="18337"/>
                  <a:pt x="16310" y="18394"/>
                </a:cubicBezTo>
                <a:cubicBezTo>
                  <a:pt x="16310" y="18394"/>
                  <a:pt x="16310" y="18394"/>
                  <a:pt x="16249" y="18465"/>
                </a:cubicBezTo>
                <a:cubicBezTo>
                  <a:pt x="16249" y="18465"/>
                  <a:pt x="16249" y="18465"/>
                  <a:pt x="16223" y="18451"/>
                </a:cubicBezTo>
                <a:cubicBezTo>
                  <a:pt x="16223" y="18451"/>
                  <a:pt x="16223" y="18451"/>
                  <a:pt x="16232" y="18508"/>
                </a:cubicBezTo>
                <a:cubicBezTo>
                  <a:pt x="16232" y="18508"/>
                  <a:pt x="16232" y="18508"/>
                  <a:pt x="16180" y="18594"/>
                </a:cubicBezTo>
                <a:cubicBezTo>
                  <a:pt x="16180" y="18594"/>
                  <a:pt x="16180" y="18594"/>
                  <a:pt x="16163" y="18594"/>
                </a:cubicBezTo>
                <a:cubicBezTo>
                  <a:pt x="16163" y="18594"/>
                  <a:pt x="16163" y="18594"/>
                  <a:pt x="15998" y="18793"/>
                </a:cubicBezTo>
                <a:cubicBezTo>
                  <a:pt x="15998" y="18793"/>
                  <a:pt x="15998" y="18793"/>
                  <a:pt x="16016" y="18822"/>
                </a:cubicBezTo>
                <a:cubicBezTo>
                  <a:pt x="16016" y="18822"/>
                  <a:pt x="16016" y="18822"/>
                  <a:pt x="15972" y="18850"/>
                </a:cubicBezTo>
                <a:cubicBezTo>
                  <a:pt x="15972" y="18864"/>
                  <a:pt x="15972" y="18864"/>
                  <a:pt x="15972" y="18864"/>
                </a:cubicBezTo>
                <a:cubicBezTo>
                  <a:pt x="15972" y="18864"/>
                  <a:pt x="15964" y="18864"/>
                  <a:pt x="15964" y="18850"/>
                </a:cubicBezTo>
                <a:cubicBezTo>
                  <a:pt x="15964" y="18850"/>
                  <a:pt x="15964" y="18850"/>
                  <a:pt x="15920" y="18964"/>
                </a:cubicBezTo>
                <a:cubicBezTo>
                  <a:pt x="15920" y="18964"/>
                  <a:pt x="15920" y="18964"/>
                  <a:pt x="15868" y="18978"/>
                </a:cubicBezTo>
                <a:cubicBezTo>
                  <a:pt x="15894" y="18993"/>
                  <a:pt x="15877" y="19021"/>
                  <a:pt x="15868" y="19050"/>
                </a:cubicBezTo>
                <a:cubicBezTo>
                  <a:pt x="15868" y="19050"/>
                  <a:pt x="15868" y="19050"/>
                  <a:pt x="15808" y="19107"/>
                </a:cubicBezTo>
                <a:cubicBezTo>
                  <a:pt x="15808" y="19107"/>
                  <a:pt x="15808" y="19107"/>
                  <a:pt x="15791" y="19164"/>
                </a:cubicBezTo>
                <a:cubicBezTo>
                  <a:pt x="15791" y="19164"/>
                  <a:pt x="15791" y="19164"/>
                  <a:pt x="15739" y="19192"/>
                </a:cubicBezTo>
                <a:cubicBezTo>
                  <a:pt x="15739" y="19192"/>
                  <a:pt x="15739" y="19192"/>
                  <a:pt x="15704" y="19292"/>
                </a:cubicBezTo>
                <a:cubicBezTo>
                  <a:pt x="15470" y="19634"/>
                  <a:pt x="15219" y="20033"/>
                  <a:pt x="14959" y="20432"/>
                </a:cubicBezTo>
                <a:cubicBezTo>
                  <a:pt x="14959" y="20432"/>
                  <a:pt x="14959" y="20432"/>
                  <a:pt x="14968" y="20432"/>
                </a:cubicBezTo>
                <a:cubicBezTo>
                  <a:pt x="14882" y="20503"/>
                  <a:pt x="14838" y="20702"/>
                  <a:pt x="14743" y="20702"/>
                </a:cubicBezTo>
                <a:cubicBezTo>
                  <a:pt x="14743" y="20702"/>
                  <a:pt x="14743" y="20702"/>
                  <a:pt x="14760" y="20717"/>
                </a:cubicBezTo>
                <a:cubicBezTo>
                  <a:pt x="14708" y="20816"/>
                  <a:pt x="14605" y="20959"/>
                  <a:pt x="14579" y="21044"/>
                </a:cubicBezTo>
                <a:cubicBezTo>
                  <a:pt x="14579" y="21101"/>
                  <a:pt x="14535" y="21130"/>
                  <a:pt x="14518" y="21144"/>
                </a:cubicBezTo>
                <a:cubicBezTo>
                  <a:pt x="14518" y="21144"/>
                  <a:pt x="14518" y="21144"/>
                  <a:pt x="14535" y="21158"/>
                </a:cubicBezTo>
                <a:cubicBezTo>
                  <a:pt x="14527" y="21173"/>
                  <a:pt x="14579" y="21144"/>
                  <a:pt x="14527" y="21187"/>
                </a:cubicBezTo>
                <a:cubicBezTo>
                  <a:pt x="14527" y="21187"/>
                  <a:pt x="14527" y="21187"/>
                  <a:pt x="14544" y="21215"/>
                </a:cubicBezTo>
                <a:cubicBezTo>
                  <a:pt x="14535" y="21272"/>
                  <a:pt x="14518" y="21144"/>
                  <a:pt x="14527" y="21258"/>
                </a:cubicBezTo>
                <a:cubicBezTo>
                  <a:pt x="14527" y="21258"/>
                  <a:pt x="14527" y="21258"/>
                  <a:pt x="14492" y="21215"/>
                </a:cubicBezTo>
                <a:cubicBezTo>
                  <a:pt x="14414" y="21287"/>
                  <a:pt x="14336" y="21372"/>
                  <a:pt x="14293" y="21486"/>
                </a:cubicBezTo>
                <a:cubicBezTo>
                  <a:pt x="14293" y="21486"/>
                  <a:pt x="14293" y="21486"/>
                  <a:pt x="14276" y="21543"/>
                </a:cubicBezTo>
                <a:cubicBezTo>
                  <a:pt x="14276" y="21543"/>
                  <a:pt x="14276" y="21543"/>
                  <a:pt x="14206" y="21572"/>
                </a:cubicBezTo>
                <a:cubicBezTo>
                  <a:pt x="14206" y="21572"/>
                  <a:pt x="14206" y="21572"/>
                  <a:pt x="14033" y="21572"/>
                </a:cubicBezTo>
                <a:cubicBezTo>
                  <a:pt x="14033" y="21572"/>
                  <a:pt x="14033" y="21572"/>
                  <a:pt x="13990" y="21529"/>
                </a:cubicBezTo>
                <a:cubicBezTo>
                  <a:pt x="13990" y="21529"/>
                  <a:pt x="13990" y="21529"/>
                  <a:pt x="14016" y="21500"/>
                </a:cubicBezTo>
                <a:cubicBezTo>
                  <a:pt x="14016" y="21500"/>
                  <a:pt x="14016" y="21500"/>
                  <a:pt x="14024" y="21458"/>
                </a:cubicBezTo>
                <a:cubicBezTo>
                  <a:pt x="14024" y="21458"/>
                  <a:pt x="14024" y="21458"/>
                  <a:pt x="14085" y="21344"/>
                </a:cubicBezTo>
                <a:cubicBezTo>
                  <a:pt x="14085" y="21344"/>
                  <a:pt x="14085" y="21344"/>
                  <a:pt x="14068" y="21315"/>
                </a:cubicBezTo>
                <a:cubicBezTo>
                  <a:pt x="14068" y="21315"/>
                  <a:pt x="14068" y="21315"/>
                  <a:pt x="14094" y="21287"/>
                </a:cubicBezTo>
                <a:cubicBezTo>
                  <a:pt x="14094" y="21287"/>
                  <a:pt x="14094" y="21287"/>
                  <a:pt x="14085" y="21244"/>
                </a:cubicBezTo>
                <a:cubicBezTo>
                  <a:pt x="14059" y="21287"/>
                  <a:pt x="13999" y="21301"/>
                  <a:pt x="13981" y="21329"/>
                </a:cubicBezTo>
                <a:cubicBezTo>
                  <a:pt x="13981" y="21329"/>
                  <a:pt x="13981" y="21329"/>
                  <a:pt x="13947" y="21458"/>
                </a:cubicBezTo>
                <a:cubicBezTo>
                  <a:pt x="13947" y="21458"/>
                  <a:pt x="13947" y="21458"/>
                  <a:pt x="13895" y="21500"/>
                </a:cubicBezTo>
                <a:cubicBezTo>
                  <a:pt x="13895" y="21500"/>
                  <a:pt x="13895" y="21500"/>
                  <a:pt x="13912" y="21529"/>
                </a:cubicBezTo>
                <a:cubicBezTo>
                  <a:pt x="13912" y="21529"/>
                  <a:pt x="13912" y="21529"/>
                  <a:pt x="13877" y="21572"/>
                </a:cubicBezTo>
                <a:cubicBezTo>
                  <a:pt x="13877" y="21572"/>
                  <a:pt x="13877" y="21572"/>
                  <a:pt x="13652" y="21572"/>
                </a:cubicBezTo>
                <a:cubicBezTo>
                  <a:pt x="13652" y="21572"/>
                  <a:pt x="13652" y="21572"/>
                  <a:pt x="13661" y="21543"/>
                </a:cubicBezTo>
                <a:cubicBezTo>
                  <a:pt x="13661" y="21543"/>
                  <a:pt x="13661" y="21543"/>
                  <a:pt x="13721" y="21500"/>
                </a:cubicBezTo>
                <a:cubicBezTo>
                  <a:pt x="13721" y="21500"/>
                  <a:pt x="13721" y="21500"/>
                  <a:pt x="13765" y="21443"/>
                </a:cubicBezTo>
                <a:cubicBezTo>
                  <a:pt x="13765" y="21443"/>
                  <a:pt x="13765" y="21443"/>
                  <a:pt x="13756" y="21401"/>
                </a:cubicBezTo>
                <a:cubicBezTo>
                  <a:pt x="13756" y="21401"/>
                  <a:pt x="13756" y="21401"/>
                  <a:pt x="13765" y="21390"/>
                </a:cubicBezTo>
                <a:lnTo>
                  <a:pt x="13820" y="21321"/>
                </a:lnTo>
                <a:lnTo>
                  <a:pt x="13820" y="21316"/>
                </a:lnTo>
                <a:lnTo>
                  <a:pt x="13825" y="21316"/>
                </a:lnTo>
                <a:lnTo>
                  <a:pt x="13825" y="21315"/>
                </a:lnTo>
                <a:cubicBezTo>
                  <a:pt x="13825" y="21315"/>
                  <a:pt x="13817" y="21301"/>
                  <a:pt x="13817" y="21287"/>
                </a:cubicBezTo>
                <a:cubicBezTo>
                  <a:pt x="13817" y="21287"/>
                  <a:pt x="13817" y="21287"/>
                  <a:pt x="13886" y="21372"/>
                </a:cubicBezTo>
                <a:cubicBezTo>
                  <a:pt x="13886" y="21372"/>
                  <a:pt x="13886" y="21372"/>
                  <a:pt x="13903" y="21344"/>
                </a:cubicBezTo>
                <a:cubicBezTo>
                  <a:pt x="13903" y="21344"/>
                  <a:pt x="13903" y="21344"/>
                  <a:pt x="13886" y="21315"/>
                </a:cubicBezTo>
                <a:cubicBezTo>
                  <a:pt x="13886" y="21315"/>
                  <a:pt x="13886" y="21315"/>
                  <a:pt x="13851" y="21301"/>
                </a:cubicBezTo>
                <a:cubicBezTo>
                  <a:pt x="13851" y="21301"/>
                  <a:pt x="13851" y="21301"/>
                  <a:pt x="13877" y="21244"/>
                </a:cubicBezTo>
                <a:cubicBezTo>
                  <a:pt x="13877" y="21244"/>
                  <a:pt x="13877" y="21244"/>
                  <a:pt x="13877" y="21215"/>
                </a:cubicBezTo>
                <a:cubicBezTo>
                  <a:pt x="13834" y="21329"/>
                  <a:pt x="13756" y="21230"/>
                  <a:pt x="13721" y="21258"/>
                </a:cubicBezTo>
                <a:cubicBezTo>
                  <a:pt x="13721" y="21258"/>
                  <a:pt x="13721" y="21258"/>
                  <a:pt x="13644" y="21372"/>
                </a:cubicBezTo>
                <a:cubicBezTo>
                  <a:pt x="13644" y="21372"/>
                  <a:pt x="13644" y="21372"/>
                  <a:pt x="13652" y="21386"/>
                </a:cubicBezTo>
                <a:cubicBezTo>
                  <a:pt x="13652" y="21386"/>
                  <a:pt x="13652" y="21386"/>
                  <a:pt x="13531" y="21572"/>
                </a:cubicBezTo>
                <a:cubicBezTo>
                  <a:pt x="13531" y="21572"/>
                  <a:pt x="13531" y="21572"/>
                  <a:pt x="13332" y="21572"/>
                </a:cubicBezTo>
                <a:cubicBezTo>
                  <a:pt x="13358" y="21543"/>
                  <a:pt x="13280" y="21600"/>
                  <a:pt x="13341" y="21529"/>
                </a:cubicBezTo>
                <a:cubicBezTo>
                  <a:pt x="13341" y="21529"/>
                  <a:pt x="13341" y="21529"/>
                  <a:pt x="13335" y="21531"/>
                </a:cubicBezTo>
                <a:lnTo>
                  <a:pt x="13307" y="21540"/>
                </a:lnTo>
                <a:lnTo>
                  <a:pt x="13309" y="21531"/>
                </a:lnTo>
                <a:cubicBezTo>
                  <a:pt x="13312" y="21518"/>
                  <a:pt x="13319" y="21493"/>
                  <a:pt x="13332" y="21443"/>
                </a:cubicBezTo>
                <a:cubicBezTo>
                  <a:pt x="13384" y="21443"/>
                  <a:pt x="13289" y="21401"/>
                  <a:pt x="13375" y="21401"/>
                </a:cubicBezTo>
                <a:cubicBezTo>
                  <a:pt x="13375" y="21401"/>
                  <a:pt x="13375" y="21401"/>
                  <a:pt x="13367" y="21372"/>
                </a:cubicBezTo>
                <a:cubicBezTo>
                  <a:pt x="13323" y="21415"/>
                  <a:pt x="13280" y="21401"/>
                  <a:pt x="13263" y="21429"/>
                </a:cubicBezTo>
                <a:cubicBezTo>
                  <a:pt x="13263" y="21429"/>
                  <a:pt x="13263" y="21429"/>
                  <a:pt x="13375" y="21244"/>
                </a:cubicBezTo>
                <a:cubicBezTo>
                  <a:pt x="13375" y="21244"/>
                  <a:pt x="13375" y="21244"/>
                  <a:pt x="13496" y="21116"/>
                </a:cubicBezTo>
                <a:cubicBezTo>
                  <a:pt x="13496" y="21116"/>
                  <a:pt x="13496" y="21116"/>
                  <a:pt x="13496" y="21073"/>
                </a:cubicBezTo>
                <a:cubicBezTo>
                  <a:pt x="13496" y="21073"/>
                  <a:pt x="13496" y="21073"/>
                  <a:pt x="13540" y="21059"/>
                </a:cubicBezTo>
                <a:cubicBezTo>
                  <a:pt x="13566" y="21016"/>
                  <a:pt x="13592" y="20945"/>
                  <a:pt x="13592" y="20873"/>
                </a:cubicBezTo>
                <a:cubicBezTo>
                  <a:pt x="13592" y="20873"/>
                  <a:pt x="13592" y="20873"/>
                  <a:pt x="13557" y="20930"/>
                </a:cubicBezTo>
                <a:cubicBezTo>
                  <a:pt x="13427" y="21030"/>
                  <a:pt x="13297" y="21301"/>
                  <a:pt x="13176" y="21443"/>
                </a:cubicBezTo>
                <a:cubicBezTo>
                  <a:pt x="13176" y="21443"/>
                  <a:pt x="13176" y="21443"/>
                  <a:pt x="13176" y="21500"/>
                </a:cubicBezTo>
                <a:cubicBezTo>
                  <a:pt x="13176" y="21500"/>
                  <a:pt x="13176" y="21500"/>
                  <a:pt x="13133" y="21572"/>
                </a:cubicBezTo>
                <a:cubicBezTo>
                  <a:pt x="13133" y="21572"/>
                  <a:pt x="13133" y="21572"/>
                  <a:pt x="12968" y="21572"/>
                </a:cubicBezTo>
                <a:cubicBezTo>
                  <a:pt x="12968" y="21572"/>
                  <a:pt x="12968" y="21572"/>
                  <a:pt x="13046" y="21429"/>
                </a:cubicBezTo>
                <a:cubicBezTo>
                  <a:pt x="13046" y="21429"/>
                  <a:pt x="13046" y="21429"/>
                  <a:pt x="13038" y="21401"/>
                </a:cubicBezTo>
                <a:cubicBezTo>
                  <a:pt x="13038" y="21401"/>
                  <a:pt x="13038" y="21401"/>
                  <a:pt x="13176" y="21173"/>
                </a:cubicBezTo>
                <a:cubicBezTo>
                  <a:pt x="13133" y="21130"/>
                  <a:pt x="13185" y="21130"/>
                  <a:pt x="13167" y="21073"/>
                </a:cubicBezTo>
                <a:cubicBezTo>
                  <a:pt x="13167" y="21073"/>
                  <a:pt x="13167" y="21073"/>
                  <a:pt x="13167" y="21044"/>
                </a:cubicBezTo>
                <a:cubicBezTo>
                  <a:pt x="13167" y="21044"/>
                  <a:pt x="13167" y="21044"/>
                  <a:pt x="13089" y="21116"/>
                </a:cubicBezTo>
                <a:cubicBezTo>
                  <a:pt x="13089" y="21116"/>
                  <a:pt x="13089" y="21116"/>
                  <a:pt x="13029" y="21201"/>
                </a:cubicBezTo>
                <a:cubicBezTo>
                  <a:pt x="13029" y="21201"/>
                  <a:pt x="13029" y="21201"/>
                  <a:pt x="13089" y="21044"/>
                </a:cubicBezTo>
                <a:cubicBezTo>
                  <a:pt x="13089" y="21044"/>
                  <a:pt x="13089" y="21044"/>
                  <a:pt x="13124" y="21002"/>
                </a:cubicBezTo>
                <a:cubicBezTo>
                  <a:pt x="13124" y="21002"/>
                  <a:pt x="13124" y="21002"/>
                  <a:pt x="13107" y="20973"/>
                </a:cubicBezTo>
                <a:cubicBezTo>
                  <a:pt x="13107" y="20973"/>
                  <a:pt x="13107" y="20973"/>
                  <a:pt x="13133" y="20930"/>
                </a:cubicBezTo>
                <a:cubicBezTo>
                  <a:pt x="13133" y="20930"/>
                  <a:pt x="13133" y="20930"/>
                  <a:pt x="13124" y="20902"/>
                </a:cubicBezTo>
                <a:cubicBezTo>
                  <a:pt x="13124" y="20902"/>
                  <a:pt x="13124" y="20902"/>
                  <a:pt x="13081" y="20930"/>
                </a:cubicBezTo>
                <a:cubicBezTo>
                  <a:pt x="13046" y="20959"/>
                  <a:pt x="13124" y="20959"/>
                  <a:pt x="13064" y="20987"/>
                </a:cubicBezTo>
                <a:cubicBezTo>
                  <a:pt x="13064" y="20987"/>
                  <a:pt x="13064" y="20987"/>
                  <a:pt x="13081" y="21002"/>
                </a:cubicBezTo>
                <a:cubicBezTo>
                  <a:pt x="13081" y="21002"/>
                  <a:pt x="13081" y="21002"/>
                  <a:pt x="13064" y="21030"/>
                </a:cubicBezTo>
                <a:cubicBezTo>
                  <a:pt x="13064" y="21030"/>
                  <a:pt x="13064" y="21030"/>
                  <a:pt x="13046" y="20987"/>
                </a:cubicBezTo>
                <a:cubicBezTo>
                  <a:pt x="13046" y="20987"/>
                  <a:pt x="13046" y="20987"/>
                  <a:pt x="12925" y="21158"/>
                </a:cubicBezTo>
                <a:cubicBezTo>
                  <a:pt x="12925" y="21158"/>
                  <a:pt x="12925" y="21158"/>
                  <a:pt x="12899" y="21130"/>
                </a:cubicBezTo>
                <a:cubicBezTo>
                  <a:pt x="12951" y="21101"/>
                  <a:pt x="12890" y="21087"/>
                  <a:pt x="12916" y="21044"/>
                </a:cubicBezTo>
                <a:cubicBezTo>
                  <a:pt x="12916" y="21044"/>
                  <a:pt x="12916" y="21044"/>
                  <a:pt x="12951" y="21030"/>
                </a:cubicBezTo>
                <a:cubicBezTo>
                  <a:pt x="12951" y="21030"/>
                  <a:pt x="12951" y="21030"/>
                  <a:pt x="12934" y="21044"/>
                </a:cubicBezTo>
                <a:cubicBezTo>
                  <a:pt x="12934" y="21044"/>
                  <a:pt x="12934" y="21044"/>
                  <a:pt x="12968" y="21044"/>
                </a:cubicBezTo>
                <a:cubicBezTo>
                  <a:pt x="12968" y="21044"/>
                  <a:pt x="12968" y="21044"/>
                  <a:pt x="12977" y="21002"/>
                </a:cubicBezTo>
                <a:cubicBezTo>
                  <a:pt x="12960" y="21016"/>
                  <a:pt x="13003" y="20973"/>
                  <a:pt x="12951" y="20959"/>
                </a:cubicBezTo>
                <a:cubicBezTo>
                  <a:pt x="12951" y="20959"/>
                  <a:pt x="12951" y="20959"/>
                  <a:pt x="12951" y="20945"/>
                </a:cubicBezTo>
                <a:cubicBezTo>
                  <a:pt x="12951" y="20945"/>
                  <a:pt x="12951" y="20945"/>
                  <a:pt x="12873" y="21016"/>
                </a:cubicBezTo>
                <a:cubicBezTo>
                  <a:pt x="12873" y="21016"/>
                  <a:pt x="12873" y="21016"/>
                  <a:pt x="12847" y="21087"/>
                </a:cubicBezTo>
                <a:cubicBezTo>
                  <a:pt x="12847" y="21087"/>
                  <a:pt x="12847" y="21087"/>
                  <a:pt x="12830" y="21116"/>
                </a:cubicBezTo>
                <a:cubicBezTo>
                  <a:pt x="12830" y="21116"/>
                  <a:pt x="12830" y="21116"/>
                  <a:pt x="12812" y="21073"/>
                </a:cubicBezTo>
                <a:cubicBezTo>
                  <a:pt x="12812" y="21073"/>
                  <a:pt x="12812" y="21073"/>
                  <a:pt x="12752" y="21130"/>
                </a:cubicBezTo>
                <a:cubicBezTo>
                  <a:pt x="12752" y="21130"/>
                  <a:pt x="12752" y="21130"/>
                  <a:pt x="12761" y="21187"/>
                </a:cubicBezTo>
                <a:cubicBezTo>
                  <a:pt x="12761" y="21187"/>
                  <a:pt x="12761" y="21187"/>
                  <a:pt x="12709" y="21215"/>
                </a:cubicBezTo>
                <a:cubicBezTo>
                  <a:pt x="12709" y="21215"/>
                  <a:pt x="12709" y="21215"/>
                  <a:pt x="12648" y="21287"/>
                </a:cubicBezTo>
                <a:cubicBezTo>
                  <a:pt x="12648" y="21287"/>
                  <a:pt x="12648" y="21287"/>
                  <a:pt x="12648" y="21344"/>
                </a:cubicBezTo>
                <a:cubicBezTo>
                  <a:pt x="12648" y="21344"/>
                  <a:pt x="12648" y="21344"/>
                  <a:pt x="12631" y="21372"/>
                </a:cubicBezTo>
                <a:cubicBezTo>
                  <a:pt x="12631" y="21372"/>
                  <a:pt x="12631" y="21372"/>
                  <a:pt x="12587" y="21301"/>
                </a:cubicBezTo>
                <a:cubicBezTo>
                  <a:pt x="12587" y="21301"/>
                  <a:pt x="12587" y="21301"/>
                  <a:pt x="12553" y="21329"/>
                </a:cubicBezTo>
                <a:cubicBezTo>
                  <a:pt x="12553" y="21329"/>
                  <a:pt x="12553" y="21329"/>
                  <a:pt x="12518" y="21344"/>
                </a:cubicBezTo>
                <a:cubicBezTo>
                  <a:pt x="12527" y="21315"/>
                  <a:pt x="12527" y="21287"/>
                  <a:pt x="12509" y="21244"/>
                </a:cubicBezTo>
                <a:cubicBezTo>
                  <a:pt x="12509" y="21244"/>
                  <a:pt x="12509" y="21244"/>
                  <a:pt x="12622" y="21130"/>
                </a:cubicBezTo>
                <a:cubicBezTo>
                  <a:pt x="12622" y="21130"/>
                  <a:pt x="12622" y="21130"/>
                  <a:pt x="12622" y="21087"/>
                </a:cubicBezTo>
                <a:cubicBezTo>
                  <a:pt x="12622" y="21087"/>
                  <a:pt x="12622" y="21087"/>
                  <a:pt x="12579" y="21044"/>
                </a:cubicBezTo>
                <a:cubicBezTo>
                  <a:pt x="12579" y="21044"/>
                  <a:pt x="12579" y="21044"/>
                  <a:pt x="12553" y="21044"/>
                </a:cubicBezTo>
                <a:cubicBezTo>
                  <a:pt x="12553" y="21044"/>
                  <a:pt x="12553" y="21044"/>
                  <a:pt x="12518" y="21116"/>
                </a:cubicBezTo>
                <a:cubicBezTo>
                  <a:pt x="12518" y="21116"/>
                  <a:pt x="12518" y="21116"/>
                  <a:pt x="12492" y="21087"/>
                </a:cubicBezTo>
                <a:cubicBezTo>
                  <a:pt x="12492" y="21087"/>
                  <a:pt x="12492" y="21087"/>
                  <a:pt x="12449" y="21144"/>
                </a:cubicBezTo>
                <a:cubicBezTo>
                  <a:pt x="12449" y="21144"/>
                  <a:pt x="12449" y="21144"/>
                  <a:pt x="12432" y="21116"/>
                </a:cubicBezTo>
                <a:cubicBezTo>
                  <a:pt x="12432" y="21116"/>
                  <a:pt x="12432" y="21116"/>
                  <a:pt x="12406" y="21144"/>
                </a:cubicBezTo>
                <a:cubicBezTo>
                  <a:pt x="12406" y="21144"/>
                  <a:pt x="12406" y="21144"/>
                  <a:pt x="12397" y="21144"/>
                </a:cubicBezTo>
                <a:cubicBezTo>
                  <a:pt x="12440" y="20987"/>
                  <a:pt x="12518" y="20973"/>
                  <a:pt x="12553" y="20802"/>
                </a:cubicBezTo>
                <a:cubicBezTo>
                  <a:pt x="12553" y="20802"/>
                  <a:pt x="12553" y="20802"/>
                  <a:pt x="12535" y="20788"/>
                </a:cubicBezTo>
                <a:cubicBezTo>
                  <a:pt x="12483" y="20831"/>
                  <a:pt x="12449" y="20930"/>
                  <a:pt x="12380" y="20916"/>
                </a:cubicBezTo>
                <a:cubicBezTo>
                  <a:pt x="12380" y="20916"/>
                  <a:pt x="12380" y="20916"/>
                  <a:pt x="12406" y="20888"/>
                </a:cubicBezTo>
                <a:cubicBezTo>
                  <a:pt x="12406" y="20888"/>
                  <a:pt x="12406" y="20888"/>
                  <a:pt x="12414" y="20831"/>
                </a:cubicBezTo>
                <a:cubicBezTo>
                  <a:pt x="12414" y="20831"/>
                  <a:pt x="12414" y="20831"/>
                  <a:pt x="12397" y="20831"/>
                </a:cubicBezTo>
                <a:cubicBezTo>
                  <a:pt x="12354" y="20873"/>
                  <a:pt x="12302" y="20930"/>
                  <a:pt x="12276" y="21002"/>
                </a:cubicBezTo>
                <a:cubicBezTo>
                  <a:pt x="12258" y="21002"/>
                  <a:pt x="12284" y="21073"/>
                  <a:pt x="12258" y="20987"/>
                </a:cubicBezTo>
                <a:cubicBezTo>
                  <a:pt x="12258" y="20987"/>
                  <a:pt x="12258" y="20987"/>
                  <a:pt x="12241" y="21002"/>
                </a:cubicBezTo>
                <a:cubicBezTo>
                  <a:pt x="12241" y="21002"/>
                  <a:pt x="12241" y="21002"/>
                  <a:pt x="12258" y="21044"/>
                </a:cubicBezTo>
                <a:cubicBezTo>
                  <a:pt x="12258" y="21044"/>
                  <a:pt x="12258" y="21044"/>
                  <a:pt x="12241" y="21016"/>
                </a:cubicBezTo>
                <a:cubicBezTo>
                  <a:pt x="12189" y="21044"/>
                  <a:pt x="12258" y="20973"/>
                  <a:pt x="12189" y="21044"/>
                </a:cubicBezTo>
                <a:cubicBezTo>
                  <a:pt x="12189" y="21044"/>
                  <a:pt x="12189" y="21044"/>
                  <a:pt x="12224" y="20987"/>
                </a:cubicBezTo>
                <a:cubicBezTo>
                  <a:pt x="12224" y="20987"/>
                  <a:pt x="12224" y="20987"/>
                  <a:pt x="12224" y="20930"/>
                </a:cubicBezTo>
                <a:cubicBezTo>
                  <a:pt x="12224" y="20930"/>
                  <a:pt x="12224" y="20930"/>
                  <a:pt x="12302" y="20845"/>
                </a:cubicBezTo>
                <a:cubicBezTo>
                  <a:pt x="12302" y="20845"/>
                  <a:pt x="12302" y="20845"/>
                  <a:pt x="12319" y="20788"/>
                </a:cubicBezTo>
                <a:cubicBezTo>
                  <a:pt x="12319" y="20788"/>
                  <a:pt x="12319" y="20788"/>
                  <a:pt x="12310" y="20774"/>
                </a:cubicBezTo>
                <a:cubicBezTo>
                  <a:pt x="12310" y="20774"/>
                  <a:pt x="12310" y="20774"/>
                  <a:pt x="12293" y="20731"/>
                </a:cubicBezTo>
                <a:cubicBezTo>
                  <a:pt x="12293" y="20731"/>
                  <a:pt x="12293" y="20731"/>
                  <a:pt x="12319" y="20702"/>
                </a:cubicBezTo>
                <a:cubicBezTo>
                  <a:pt x="12319" y="20702"/>
                  <a:pt x="12319" y="20702"/>
                  <a:pt x="12302" y="20688"/>
                </a:cubicBezTo>
                <a:cubicBezTo>
                  <a:pt x="12258" y="20660"/>
                  <a:pt x="12250" y="20717"/>
                  <a:pt x="12215" y="20717"/>
                </a:cubicBezTo>
                <a:cubicBezTo>
                  <a:pt x="12215" y="20717"/>
                  <a:pt x="12215" y="20717"/>
                  <a:pt x="12206" y="20745"/>
                </a:cubicBezTo>
                <a:cubicBezTo>
                  <a:pt x="12206" y="20745"/>
                  <a:pt x="12206" y="20745"/>
                  <a:pt x="12267" y="20731"/>
                </a:cubicBezTo>
                <a:cubicBezTo>
                  <a:pt x="12224" y="20759"/>
                  <a:pt x="12189" y="20745"/>
                  <a:pt x="12146" y="20759"/>
                </a:cubicBezTo>
                <a:cubicBezTo>
                  <a:pt x="12146" y="20759"/>
                  <a:pt x="12146" y="20759"/>
                  <a:pt x="12180" y="20674"/>
                </a:cubicBezTo>
                <a:cubicBezTo>
                  <a:pt x="12180" y="20674"/>
                  <a:pt x="12180" y="20674"/>
                  <a:pt x="12172" y="20645"/>
                </a:cubicBezTo>
                <a:cubicBezTo>
                  <a:pt x="12163" y="20645"/>
                  <a:pt x="12163" y="20631"/>
                  <a:pt x="12154" y="20617"/>
                </a:cubicBezTo>
                <a:cubicBezTo>
                  <a:pt x="12172" y="20588"/>
                  <a:pt x="12172" y="20546"/>
                  <a:pt x="12189" y="20517"/>
                </a:cubicBezTo>
                <a:cubicBezTo>
                  <a:pt x="12189" y="20517"/>
                  <a:pt x="12189" y="20517"/>
                  <a:pt x="12258" y="20474"/>
                </a:cubicBezTo>
                <a:cubicBezTo>
                  <a:pt x="12258" y="20474"/>
                  <a:pt x="12258" y="20474"/>
                  <a:pt x="12293" y="20375"/>
                </a:cubicBezTo>
                <a:cubicBezTo>
                  <a:pt x="12293" y="20375"/>
                  <a:pt x="12293" y="20375"/>
                  <a:pt x="12328" y="20360"/>
                </a:cubicBezTo>
                <a:cubicBezTo>
                  <a:pt x="12328" y="20360"/>
                  <a:pt x="12328" y="20360"/>
                  <a:pt x="12345" y="20332"/>
                </a:cubicBezTo>
                <a:cubicBezTo>
                  <a:pt x="12345" y="20332"/>
                  <a:pt x="12345" y="20332"/>
                  <a:pt x="12293" y="20332"/>
                </a:cubicBezTo>
                <a:cubicBezTo>
                  <a:pt x="12293" y="20332"/>
                  <a:pt x="12293" y="20332"/>
                  <a:pt x="12267" y="20403"/>
                </a:cubicBezTo>
                <a:cubicBezTo>
                  <a:pt x="12267" y="20403"/>
                  <a:pt x="12267" y="20403"/>
                  <a:pt x="12241" y="20360"/>
                </a:cubicBezTo>
                <a:cubicBezTo>
                  <a:pt x="12241" y="20360"/>
                  <a:pt x="12241" y="20360"/>
                  <a:pt x="12258" y="20332"/>
                </a:cubicBezTo>
                <a:cubicBezTo>
                  <a:pt x="12258" y="20332"/>
                  <a:pt x="12258" y="20332"/>
                  <a:pt x="12241" y="20318"/>
                </a:cubicBezTo>
                <a:cubicBezTo>
                  <a:pt x="12241" y="20318"/>
                  <a:pt x="12241" y="20318"/>
                  <a:pt x="12263" y="20246"/>
                </a:cubicBezTo>
                <a:lnTo>
                  <a:pt x="12293" y="20147"/>
                </a:lnTo>
                <a:lnTo>
                  <a:pt x="12295" y="20144"/>
                </a:lnTo>
                <a:lnTo>
                  <a:pt x="12296" y="20144"/>
                </a:lnTo>
                <a:lnTo>
                  <a:pt x="12306" y="20132"/>
                </a:lnTo>
                <a:cubicBezTo>
                  <a:pt x="12319" y="20118"/>
                  <a:pt x="12345" y="20090"/>
                  <a:pt x="12397" y="20033"/>
                </a:cubicBezTo>
                <a:cubicBezTo>
                  <a:pt x="12397" y="20033"/>
                  <a:pt x="12397" y="20033"/>
                  <a:pt x="12397" y="20018"/>
                </a:cubicBezTo>
                <a:cubicBezTo>
                  <a:pt x="12397" y="20018"/>
                  <a:pt x="12397" y="20018"/>
                  <a:pt x="12388" y="20004"/>
                </a:cubicBezTo>
                <a:cubicBezTo>
                  <a:pt x="12388" y="20004"/>
                  <a:pt x="12388" y="20004"/>
                  <a:pt x="12362" y="20033"/>
                </a:cubicBezTo>
                <a:cubicBezTo>
                  <a:pt x="12362" y="20033"/>
                  <a:pt x="12362" y="20033"/>
                  <a:pt x="12328" y="20047"/>
                </a:cubicBezTo>
                <a:lnTo>
                  <a:pt x="12296" y="20144"/>
                </a:lnTo>
                <a:lnTo>
                  <a:pt x="12293" y="20147"/>
                </a:lnTo>
                <a:lnTo>
                  <a:pt x="12293" y="20147"/>
                </a:lnTo>
                <a:lnTo>
                  <a:pt x="12239" y="20205"/>
                </a:lnTo>
                <a:cubicBezTo>
                  <a:pt x="12198" y="20243"/>
                  <a:pt x="12154" y="20282"/>
                  <a:pt x="12137" y="20375"/>
                </a:cubicBezTo>
                <a:cubicBezTo>
                  <a:pt x="12137" y="20375"/>
                  <a:pt x="12137" y="20375"/>
                  <a:pt x="12085" y="20375"/>
                </a:cubicBezTo>
                <a:cubicBezTo>
                  <a:pt x="12085" y="20375"/>
                  <a:pt x="12085" y="20375"/>
                  <a:pt x="12068" y="20432"/>
                </a:cubicBezTo>
                <a:cubicBezTo>
                  <a:pt x="12068" y="20432"/>
                  <a:pt x="12068" y="20432"/>
                  <a:pt x="12016" y="20474"/>
                </a:cubicBezTo>
                <a:cubicBezTo>
                  <a:pt x="12016" y="20474"/>
                  <a:pt x="12016" y="20474"/>
                  <a:pt x="12025" y="20503"/>
                </a:cubicBezTo>
                <a:cubicBezTo>
                  <a:pt x="12025" y="20503"/>
                  <a:pt x="12025" y="20503"/>
                  <a:pt x="11964" y="20574"/>
                </a:cubicBezTo>
                <a:cubicBezTo>
                  <a:pt x="11964" y="20574"/>
                  <a:pt x="11964" y="20574"/>
                  <a:pt x="11938" y="20560"/>
                </a:cubicBezTo>
                <a:cubicBezTo>
                  <a:pt x="11938" y="20560"/>
                  <a:pt x="11938" y="20560"/>
                  <a:pt x="11938" y="20603"/>
                </a:cubicBezTo>
                <a:cubicBezTo>
                  <a:pt x="11938" y="20603"/>
                  <a:pt x="11938" y="20603"/>
                  <a:pt x="11895" y="20702"/>
                </a:cubicBezTo>
                <a:cubicBezTo>
                  <a:pt x="11895" y="20702"/>
                  <a:pt x="11895" y="20702"/>
                  <a:pt x="11895" y="20759"/>
                </a:cubicBezTo>
                <a:cubicBezTo>
                  <a:pt x="11895" y="20759"/>
                  <a:pt x="11895" y="20759"/>
                  <a:pt x="11851" y="20759"/>
                </a:cubicBezTo>
                <a:cubicBezTo>
                  <a:pt x="11851" y="20745"/>
                  <a:pt x="11817" y="20759"/>
                  <a:pt x="11860" y="20717"/>
                </a:cubicBezTo>
                <a:cubicBezTo>
                  <a:pt x="11860" y="20717"/>
                  <a:pt x="11860" y="20717"/>
                  <a:pt x="11843" y="20702"/>
                </a:cubicBezTo>
                <a:cubicBezTo>
                  <a:pt x="11843" y="20702"/>
                  <a:pt x="11843" y="20702"/>
                  <a:pt x="11817" y="20759"/>
                </a:cubicBezTo>
                <a:cubicBezTo>
                  <a:pt x="11817" y="20759"/>
                  <a:pt x="11817" y="20759"/>
                  <a:pt x="11765" y="20717"/>
                </a:cubicBezTo>
                <a:cubicBezTo>
                  <a:pt x="11765" y="20717"/>
                  <a:pt x="11765" y="20717"/>
                  <a:pt x="11748" y="20731"/>
                </a:cubicBezTo>
                <a:cubicBezTo>
                  <a:pt x="11748" y="20731"/>
                  <a:pt x="11748" y="20731"/>
                  <a:pt x="11730" y="20802"/>
                </a:cubicBezTo>
                <a:cubicBezTo>
                  <a:pt x="11730" y="20802"/>
                  <a:pt x="11730" y="20802"/>
                  <a:pt x="11713" y="20759"/>
                </a:cubicBezTo>
                <a:cubicBezTo>
                  <a:pt x="11713" y="20759"/>
                  <a:pt x="11713" y="20759"/>
                  <a:pt x="11661" y="20831"/>
                </a:cubicBezTo>
                <a:cubicBezTo>
                  <a:pt x="11644" y="20859"/>
                  <a:pt x="11626" y="20902"/>
                  <a:pt x="11609" y="20945"/>
                </a:cubicBezTo>
                <a:cubicBezTo>
                  <a:pt x="11609" y="20945"/>
                  <a:pt x="11609" y="20945"/>
                  <a:pt x="11592" y="20945"/>
                </a:cubicBezTo>
                <a:cubicBezTo>
                  <a:pt x="11592" y="20945"/>
                  <a:pt x="11592" y="20945"/>
                  <a:pt x="11600" y="20873"/>
                </a:cubicBezTo>
                <a:cubicBezTo>
                  <a:pt x="11600" y="20873"/>
                  <a:pt x="11600" y="20873"/>
                  <a:pt x="11548" y="20873"/>
                </a:cubicBezTo>
                <a:cubicBezTo>
                  <a:pt x="11548" y="20873"/>
                  <a:pt x="11548" y="20873"/>
                  <a:pt x="11600" y="20845"/>
                </a:cubicBezTo>
                <a:cubicBezTo>
                  <a:pt x="11600" y="20845"/>
                  <a:pt x="11600" y="20845"/>
                  <a:pt x="11600" y="20788"/>
                </a:cubicBezTo>
                <a:cubicBezTo>
                  <a:pt x="11600" y="20788"/>
                  <a:pt x="11600" y="20788"/>
                  <a:pt x="11618" y="20788"/>
                </a:cubicBezTo>
                <a:cubicBezTo>
                  <a:pt x="11618" y="20788"/>
                  <a:pt x="11618" y="20788"/>
                  <a:pt x="11626" y="20717"/>
                </a:cubicBezTo>
                <a:cubicBezTo>
                  <a:pt x="11626" y="20717"/>
                  <a:pt x="11626" y="20717"/>
                  <a:pt x="11661" y="20745"/>
                </a:cubicBezTo>
                <a:cubicBezTo>
                  <a:pt x="11661" y="20745"/>
                  <a:pt x="11661" y="20745"/>
                  <a:pt x="11722" y="20674"/>
                </a:cubicBezTo>
                <a:cubicBezTo>
                  <a:pt x="11722" y="20674"/>
                  <a:pt x="11722" y="20674"/>
                  <a:pt x="11739" y="20617"/>
                </a:cubicBezTo>
                <a:cubicBezTo>
                  <a:pt x="11739" y="20617"/>
                  <a:pt x="11739" y="20617"/>
                  <a:pt x="11704" y="20617"/>
                </a:cubicBezTo>
                <a:cubicBezTo>
                  <a:pt x="11704" y="20617"/>
                  <a:pt x="11704" y="20617"/>
                  <a:pt x="11678" y="20660"/>
                </a:cubicBezTo>
                <a:cubicBezTo>
                  <a:pt x="11661" y="20645"/>
                  <a:pt x="11713" y="20631"/>
                  <a:pt x="11652" y="20645"/>
                </a:cubicBezTo>
                <a:cubicBezTo>
                  <a:pt x="11644" y="20645"/>
                  <a:pt x="11696" y="20617"/>
                  <a:pt x="11687" y="20574"/>
                </a:cubicBezTo>
                <a:cubicBezTo>
                  <a:pt x="11687" y="20574"/>
                  <a:pt x="11687" y="20574"/>
                  <a:pt x="11635" y="20574"/>
                </a:cubicBezTo>
                <a:cubicBezTo>
                  <a:pt x="11635" y="20574"/>
                  <a:pt x="11635" y="20574"/>
                  <a:pt x="11678" y="20531"/>
                </a:cubicBezTo>
                <a:cubicBezTo>
                  <a:pt x="11678" y="20531"/>
                  <a:pt x="11678" y="20531"/>
                  <a:pt x="11678" y="20474"/>
                </a:cubicBezTo>
                <a:cubicBezTo>
                  <a:pt x="11644" y="20489"/>
                  <a:pt x="11618" y="20588"/>
                  <a:pt x="11566" y="20574"/>
                </a:cubicBezTo>
                <a:cubicBezTo>
                  <a:pt x="11566" y="20574"/>
                  <a:pt x="11566" y="20574"/>
                  <a:pt x="11566" y="20517"/>
                </a:cubicBezTo>
                <a:cubicBezTo>
                  <a:pt x="11566" y="20517"/>
                  <a:pt x="11566" y="20517"/>
                  <a:pt x="11531" y="20546"/>
                </a:cubicBezTo>
                <a:cubicBezTo>
                  <a:pt x="11531" y="20546"/>
                  <a:pt x="11531" y="20546"/>
                  <a:pt x="11548" y="20503"/>
                </a:cubicBezTo>
                <a:cubicBezTo>
                  <a:pt x="11548" y="20503"/>
                  <a:pt x="11548" y="20503"/>
                  <a:pt x="11574" y="20503"/>
                </a:cubicBezTo>
                <a:cubicBezTo>
                  <a:pt x="11574" y="20503"/>
                  <a:pt x="11574" y="20503"/>
                  <a:pt x="11600" y="20460"/>
                </a:cubicBezTo>
                <a:cubicBezTo>
                  <a:pt x="11600" y="20460"/>
                  <a:pt x="11600" y="20460"/>
                  <a:pt x="11626" y="20474"/>
                </a:cubicBezTo>
                <a:cubicBezTo>
                  <a:pt x="11635" y="20460"/>
                  <a:pt x="11583" y="20432"/>
                  <a:pt x="11644" y="20460"/>
                </a:cubicBezTo>
                <a:cubicBezTo>
                  <a:pt x="11644" y="20460"/>
                  <a:pt x="11644" y="20460"/>
                  <a:pt x="11635" y="20432"/>
                </a:cubicBezTo>
                <a:cubicBezTo>
                  <a:pt x="11635" y="20432"/>
                  <a:pt x="11635" y="20432"/>
                  <a:pt x="11592" y="20403"/>
                </a:cubicBezTo>
                <a:cubicBezTo>
                  <a:pt x="11592" y="20403"/>
                  <a:pt x="11592" y="20403"/>
                  <a:pt x="11609" y="20375"/>
                </a:cubicBezTo>
                <a:cubicBezTo>
                  <a:pt x="11609" y="20375"/>
                  <a:pt x="11609" y="20375"/>
                  <a:pt x="11600" y="20360"/>
                </a:cubicBezTo>
                <a:cubicBezTo>
                  <a:pt x="11635" y="20346"/>
                  <a:pt x="11574" y="20261"/>
                  <a:pt x="11618" y="20303"/>
                </a:cubicBezTo>
                <a:cubicBezTo>
                  <a:pt x="11618" y="20303"/>
                  <a:pt x="11618" y="20303"/>
                  <a:pt x="11600" y="20275"/>
                </a:cubicBezTo>
                <a:cubicBezTo>
                  <a:pt x="11600" y="20275"/>
                  <a:pt x="11600" y="20275"/>
                  <a:pt x="11574" y="20318"/>
                </a:cubicBezTo>
                <a:cubicBezTo>
                  <a:pt x="11574" y="20318"/>
                  <a:pt x="11574" y="20318"/>
                  <a:pt x="11609" y="20218"/>
                </a:cubicBezTo>
                <a:cubicBezTo>
                  <a:pt x="11609" y="20218"/>
                  <a:pt x="11609" y="20218"/>
                  <a:pt x="11592" y="20118"/>
                </a:cubicBezTo>
                <a:cubicBezTo>
                  <a:pt x="11592" y="20118"/>
                  <a:pt x="11592" y="20118"/>
                  <a:pt x="11618" y="20061"/>
                </a:cubicBezTo>
                <a:cubicBezTo>
                  <a:pt x="11618" y="20061"/>
                  <a:pt x="11618" y="20061"/>
                  <a:pt x="11661" y="20075"/>
                </a:cubicBezTo>
                <a:cubicBezTo>
                  <a:pt x="11661" y="20075"/>
                  <a:pt x="11661" y="20075"/>
                  <a:pt x="11678" y="20075"/>
                </a:cubicBezTo>
                <a:cubicBezTo>
                  <a:pt x="11678" y="20075"/>
                  <a:pt x="11678" y="20075"/>
                  <a:pt x="11687" y="20047"/>
                </a:cubicBezTo>
                <a:cubicBezTo>
                  <a:pt x="11687" y="20047"/>
                  <a:pt x="11687" y="20047"/>
                  <a:pt x="11661" y="19990"/>
                </a:cubicBezTo>
                <a:cubicBezTo>
                  <a:pt x="11704" y="19961"/>
                  <a:pt x="11670" y="19890"/>
                  <a:pt x="11687" y="19862"/>
                </a:cubicBezTo>
                <a:cubicBezTo>
                  <a:pt x="11687" y="19862"/>
                  <a:pt x="11687" y="19862"/>
                  <a:pt x="11730" y="19862"/>
                </a:cubicBezTo>
                <a:cubicBezTo>
                  <a:pt x="11730" y="19862"/>
                  <a:pt x="11730" y="19862"/>
                  <a:pt x="11800" y="19719"/>
                </a:cubicBezTo>
                <a:cubicBezTo>
                  <a:pt x="11800" y="19719"/>
                  <a:pt x="11800" y="19719"/>
                  <a:pt x="11808" y="19662"/>
                </a:cubicBezTo>
                <a:cubicBezTo>
                  <a:pt x="11808" y="19662"/>
                  <a:pt x="11808" y="19662"/>
                  <a:pt x="11817" y="19648"/>
                </a:cubicBezTo>
                <a:cubicBezTo>
                  <a:pt x="11817" y="19648"/>
                  <a:pt x="11817" y="19648"/>
                  <a:pt x="11826" y="19705"/>
                </a:cubicBezTo>
                <a:cubicBezTo>
                  <a:pt x="11826" y="19705"/>
                  <a:pt x="11826" y="19705"/>
                  <a:pt x="11869" y="19691"/>
                </a:cubicBezTo>
                <a:cubicBezTo>
                  <a:pt x="11869" y="19691"/>
                  <a:pt x="11869" y="19691"/>
                  <a:pt x="11869" y="19648"/>
                </a:cubicBezTo>
                <a:cubicBezTo>
                  <a:pt x="11869" y="19648"/>
                  <a:pt x="11869" y="19648"/>
                  <a:pt x="11903" y="19620"/>
                </a:cubicBezTo>
                <a:cubicBezTo>
                  <a:pt x="11903" y="19620"/>
                  <a:pt x="11903" y="19620"/>
                  <a:pt x="11938" y="19534"/>
                </a:cubicBezTo>
                <a:cubicBezTo>
                  <a:pt x="11938" y="19534"/>
                  <a:pt x="11938" y="19534"/>
                  <a:pt x="12007" y="19477"/>
                </a:cubicBezTo>
                <a:cubicBezTo>
                  <a:pt x="12007" y="19477"/>
                  <a:pt x="12007" y="19477"/>
                  <a:pt x="12016" y="19420"/>
                </a:cubicBezTo>
                <a:cubicBezTo>
                  <a:pt x="12120" y="19320"/>
                  <a:pt x="12163" y="19192"/>
                  <a:pt x="12276" y="19078"/>
                </a:cubicBezTo>
                <a:cubicBezTo>
                  <a:pt x="12276" y="19078"/>
                  <a:pt x="12276" y="19078"/>
                  <a:pt x="12276" y="19007"/>
                </a:cubicBezTo>
                <a:cubicBezTo>
                  <a:pt x="12276" y="19007"/>
                  <a:pt x="12276" y="19007"/>
                  <a:pt x="12293" y="19035"/>
                </a:cubicBezTo>
                <a:cubicBezTo>
                  <a:pt x="12293" y="19035"/>
                  <a:pt x="12293" y="19035"/>
                  <a:pt x="12328" y="19007"/>
                </a:cubicBezTo>
                <a:cubicBezTo>
                  <a:pt x="12328" y="19007"/>
                  <a:pt x="12328" y="19007"/>
                  <a:pt x="12336" y="18950"/>
                </a:cubicBezTo>
                <a:cubicBezTo>
                  <a:pt x="12336" y="18950"/>
                  <a:pt x="12336" y="18950"/>
                  <a:pt x="12362" y="18964"/>
                </a:cubicBezTo>
                <a:cubicBezTo>
                  <a:pt x="12362" y="18964"/>
                  <a:pt x="12362" y="18964"/>
                  <a:pt x="12414" y="18836"/>
                </a:cubicBezTo>
                <a:cubicBezTo>
                  <a:pt x="12414" y="18836"/>
                  <a:pt x="12414" y="18836"/>
                  <a:pt x="12362" y="18793"/>
                </a:cubicBezTo>
                <a:cubicBezTo>
                  <a:pt x="12414" y="18793"/>
                  <a:pt x="12423" y="18679"/>
                  <a:pt x="12423" y="18693"/>
                </a:cubicBezTo>
                <a:cubicBezTo>
                  <a:pt x="12423" y="18693"/>
                  <a:pt x="12423" y="18693"/>
                  <a:pt x="12458" y="18693"/>
                </a:cubicBezTo>
                <a:cubicBezTo>
                  <a:pt x="12458" y="18693"/>
                  <a:pt x="12458" y="18693"/>
                  <a:pt x="12458" y="18665"/>
                </a:cubicBezTo>
                <a:cubicBezTo>
                  <a:pt x="12492" y="18722"/>
                  <a:pt x="12475" y="18608"/>
                  <a:pt x="12518" y="18651"/>
                </a:cubicBezTo>
                <a:cubicBezTo>
                  <a:pt x="12518" y="18651"/>
                  <a:pt x="12518" y="18651"/>
                  <a:pt x="12483" y="18622"/>
                </a:cubicBezTo>
                <a:cubicBezTo>
                  <a:pt x="12483" y="18622"/>
                  <a:pt x="12483" y="18622"/>
                  <a:pt x="12518" y="18608"/>
                </a:cubicBezTo>
                <a:cubicBezTo>
                  <a:pt x="12518" y="18608"/>
                  <a:pt x="12518" y="18608"/>
                  <a:pt x="12544" y="18579"/>
                </a:cubicBezTo>
                <a:cubicBezTo>
                  <a:pt x="12544" y="18579"/>
                  <a:pt x="12544" y="18579"/>
                  <a:pt x="12527" y="18551"/>
                </a:cubicBezTo>
                <a:cubicBezTo>
                  <a:pt x="12527" y="18551"/>
                  <a:pt x="12527" y="18551"/>
                  <a:pt x="12596" y="18494"/>
                </a:cubicBezTo>
                <a:cubicBezTo>
                  <a:pt x="12596" y="18494"/>
                  <a:pt x="12596" y="18494"/>
                  <a:pt x="12622" y="18508"/>
                </a:cubicBezTo>
                <a:cubicBezTo>
                  <a:pt x="12622" y="18508"/>
                  <a:pt x="12622" y="18508"/>
                  <a:pt x="12639" y="18508"/>
                </a:cubicBezTo>
                <a:cubicBezTo>
                  <a:pt x="12639" y="18508"/>
                  <a:pt x="12639" y="18508"/>
                  <a:pt x="12648" y="18480"/>
                </a:cubicBezTo>
                <a:cubicBezTo>
                  <a:pt x="12648" y="18480"/>
                  <a:pt x="12648" y="18480"/>
                  <a:pt x="12587" y="18465"/>
                </a:cubicBezTo>
                <a:cubicBezTo>
                  <a:pt x="12587" y="18465"/>
                  <a:pt x="12587" y="18465"/>
                  <a:pt x="12622" y="18437"/>
                </a:cubicBezTo>
                <a:cubicBezTo>
                  <a:pt x="12622" y="18437"/>
                  <a:pt x="12622" y="18437"/>
                  <a:pt x="12674" y="18465"/>
                </a:cubicBezTo>
                <a:cubicBezTo>
                  <a:pt x="12674" y="18465"/>
                  <a:pt x="12674" y="18465"/>
                  <a:pt x="12683" y="18437"/>
                </a:cubicBezTo>
                <a:cubicBezTo>
                  <a:pt x="12683" y="18437"/>
                  <a:pt x="12683" y="18437"/>
                  <a:pt x="12657" y="18366"/>
                </a:cubicBezTo>
                <a:cubicBezTo>
                  <a:pt x="12657" y="18366"/>
                  <a:pt x="12657" y="18366"/>
                  <a:pt x="12726" y="18195"/>
                </a:cubicBezTo>
                <a:cubicBezTo>
                  <a:pt x="12726" y="18195"/>
                  <a:pt x="12726" y="18195"/>
                  <a:pt x="12752" y="18237"/>
                </a:cubicBezTo>
                <a:cubicBezTo>
                  <a:pt x="12752" y="18237"/>
                  <a:pt x="12752" y="18237"/>
                  <a:pt x="12786" y="18166"/>
                </a:cubicBezTo>
                <a:cubicBezTo>
                  <a:pt x="12786" y="18166"/>
                  <a:pt x="12786" y="18166"/>
                  <a:pt x="12786" y="18223"/>
                </a:cubicBezTo>
                <a:cubicBezTo>
                  <a:pt x="12786" y="18223"/>
                  <a:pt x="12786" y="18223"/>
                  <a:pt x="12830" y="18195"/>
                </a:cubicBezTo>
                <a:cubicBezTo>
                  <a:pt x="12830" y="18195"/>
                  <a:pt x="12830" y="18195"/>
                  <a:pt x="12838" y="18152"/>
                </a:cubicBezTo>
                <a:cubicBezTo>
                  <a:pt x="12838" y="18152"/>
                  <a:pt x="12838" y="18152"/>
                  <a:pt x="12821" y="18081"/>
                </a:cubicBezTo>
                <a:cubicBezTo>
                  <a:pt x="12821" y="18081"/>
                  <a:pt x="12821" y="18081"/>
                  <a:pt x="12795" y="18095"/>
                </a:cubicBezTo>
                <a:cubicBezTo>
                  <a:pt x="12795" y="18095"/>
                  <a:pt x="12795" y="18095"/>
                  <a:pt x="12752" y="18152"/>
                </a:cubicBezTo>
                <a:cubicBezTo>
                  <a:pt x="12752" y="18152"/>
                  <a:pt x="12752" y="18152"/>
                  <a:pt x="12665" y="18152"/>
                </a:cubicBezTo>
                <a:cubicBezTo>
                  <a:pt x="12665" y="18152"/>
                  <a:pt x="12665" y="18152"/>
                  <a:pt x="12657" y="18081"/>
                </a:cubicBezTo>
                <a:cubicBezTo>
                  <a:pt x="12657" y="18081"/>
                  <a:pt x="12657" y="18081"/>
                  <a:pt x="12691" y="18081"/>
                </a:cubicBezTo>
                <a:cubicBezTo>
                  <a:pt x="12691" y="18024"/>
                  <a:pt x="12717" y="18052"/>
                  <a:pt x="12735" y="17995"/>
                </a:cubicBezTo>
                <a:cubicBezTo>
                  <a:pt x="12735" y="17995"/>
                  <a:pt x="12735" y="17995"/>
                  <a:pt x="12735" y="18038"/>
                </a:cubicBezTo>
                <a:cubicBezTo>
                  <a:pt x="12735" y="18038"/>
                  <a:pt x="12735" y="18038"/>
                  <a:pt x="12812" y="18009"/>
                </a:cubicBezTo>
                <a:cubicBezTo>
                  <a:pt x="12812" y="18009"/>
                  <a:pt x="12812" y="18009"/>
                  <a:pt x="12821" y="18024"/>
                </a:cubicBezTo>
                <a:cubicBezTo>
                  <a:pt x="12821" y="18024"/>
                  <a:pt x="12821" y="18024"/>
                  <a:pt x="12838" y="17953"/>
                </a:cubicBezTo>
                <a:cubicBezTo>
                  <a:pt x="12838" y="17953"/>
                  <a:pt x="12838" y="17953"/>
                  <a:pt x="12890" y="17910"/>
                </a:cubicBezTo>
                <a:cubicBezTo>
                  <a:pt x="12890" y="17910"/>
                  <a:pt x="12890" y="17910"/>
                  <a:pt x="12916" y="17953"/>
                </a:cubicBezTo>
                <a:cubicBezTo>
                  <a:pt x="12916" y="17953"/>
                  <a:pt x="12916" y="17953"/>
                  <a:pt x="12942" y="17881"/>
                </a:cubicBezTo>
                <a:cubicBezTo>
                  <a:pt x="12942" y="17881"/>
                  <a:pt x="12942" y="17881"/>
                  <a:pt x="12986" y="17867"/>
                </a:cubicBezTo>
                <a:lnTo>
                  <a:pt x="12986" y="17863"/>
                </a:lnTo>
                <a:lnTo>
                  <a:pt x="12994" y="17810"/>
                </a:lnTo>
                <a:cubicBezTo>
                  <a:pt x="12994" y="17810"/>
                  <a:pt x="12994" y="17810"/>
                  <a:pt x="12934" y="17853"/>
                </a:cubicBezTo>
                <a:cubicBezTo>
                  <a:pt x="12934" y="17853"/>
                  <a:pt x="12934" y="17853"/>
                  <a:pt x="12968" y="17782"/>
                </a:cubicBezTo>
                <a:cubicBezTo>
                  <a:pt x="12916" y="17767"/>
                  <a:pt x="12908" y="17810"/>
                  <a:pt x="12873" y="17810"/>
                </a:cubicBezTo>
                <a:cubicBezTo>
                  <a:pt x="12873" y="17810"/>
                  <a:pt x="12873" y="17810"/>
                  <a:pt x="12812" y="17810"/>
                </a:cubicBezTo>
                <a:cubicBezTo>
                  <a:pt x="12812" y="17810"/>
                  <a:pt x="12812" y="17810"/>
                  <a:pt x="12821" y="17896"/>
                </a:cubicBezTo>
                <a:cubicBezTo>
                  <a:pt x="12821" y="17896"/>
                  <a:pt x="12821" y="17896"/>
                  <a:pt x="12812" y="17881"/>
                </a:cubicBezTo>
                <a:cubicBezTo>
                  <a:pt x="12812" y="17881"/>
                  <a:pt x="12812" y="17881"/>
                  <a:pt x="12795" y="17881"/>
                </a:cubicBezTo>
                <a:cubicBezTo>
                  <a:pt x="12795" y="17881"/>
                  <a:pt x="12795" y="17881"/>
                  <a:pt x="12786" y="17924"/>
                </a:cubicBezTo>
                <a:cubicBezTo>
                  <a:pt x="12786" y="17924"/>
                  <a:pt x="12786" y="17924"/>
                  <a:pt x="12683" y="17938"/>
                </a:cubicBezTo>
                <a:cubicBezTo>
                  <a:pt x="12683" y="17938"/>
                  <a:pt x="12683" y="17938"/>
                  <a:pt x="12622" y="17981"/>
                </a:cubicBezTo>
                <a:cubicBezTo>
                  <a:pt x="12622" y="17981"/>
                  <a:pt x="12622" y="17981"/>
                  <a:pt x="12596" y="17967"/>
                </a:cubicBezTo>
                <a:cubicBezTo>
                  <a:pt x="12596" y="17967"/>
                  <a:pt x="12596" y="17967"/>
                  <a:pt x="12579" y="17995"/>
                </a:cubicBezTo>
                <a:cubicBezTo>
                  <a:pt x="12553" y="18038"/>
                  <a:pt x="12518" y="17967"/>
                  <a:pt x="12501" y="18009"/>
                </a:cubicBezTo>
                <a:cubicBezTo>
                  <a:pt x="12501" y="18009"/>
                  <a:pt x="12501" y="18009"/>
                  <a:pt x="12501" y="17981"/>
                </a:cubicBezTo>
                <a:cubicBezTo>
                  <a:pt x="12501" y="17981"/>
                  <a:pt x="12501" y="17981"/>
                  <a:pt x="12553" y="17967"/>
                </a:cubicBezTo>
                <a:cubicBezTo>
                  <a:pt x="12553" y="17967"/>
                  <a:pt x="12553" y="17967"/>
                  <a:pt x="12587" y="17910"/>
                </a:cubicBezTo>
                <a:cubicBezTo>
                  <a:pt x="12587" y="17910"/>
                  <a:pt x="12587" y="17910"/>
                  <a:pt x="12587" y="17881"/>
                </a:cubicBezTo>
                <a:cubicBezTo>
                  <a:pt x="12570" y="17896"/>
                  <a:pt x="12553" y="17938"/>
                  <a:pt x="12518" y="17910"/>
                </a:cubicBezTo>
                <a:cubicBezTo>
                  <a:pt x="12518" y="17910"/>
                  <a:pt x="12518" y="17910"/>
                  <a:pt x="12518" y="17938"/>
                </a:cubicBezTo>
                <a:cubicBezTo>
                  <a:pt x="12518" y="17938"/>
                  <a:pt x="12518" y="17938"/>
                  <a:pt x="12492" y="17867"/>
                </a:cubicBezTo>
                <a:cubicBezTo>
                  <a:pt x="12492" y="17867"/>
                  <a:pt x="12492" y="17867"/>
                  <a:pt x="12492" y="17824"/>
                </a:cubicBezTo>
                <a:cubicBezTo>
                  <a:pt x="12492" y="17824"/>
                  <a:pt x="12492" y="17824"/>
                  <a:pt x="12553" y="17824"/>
                </a:cubicBezTo>
                <a:cubicBezTo>
                  <a:pt x="12553" y="17824"/>
                  <a:pt x="12553" y="17824"/>
                  <a:pt x="12570" y="17796"/>
                </a:cubicBezTo>
                <a:cubicBezTo>
                  <a:pt x="12570" y="17796"/>
                  <a:pt x="12570" y="17796"/>
                  <a:pt x="12587" y="17824"/>
                </a:cubicBezTo>
                <a:cubicBezTo>
                  <a:pt x="12587" y="17824"/>
                  <a:pt x="12622" y="17839"/>
                  <a:pt x="12579" y="17839"/>
                </a:cubicBezTo>
                <a:cubicBezTo>
                  <a:pt x="12579" y="17839"/>
                  <a:pt x="12579" y="17839"/>
                  <a:pt x="12579" y="17853"/>
                </a:cubicBezTo>
                <a:cubicBezTo>
                  <a:pt x="12579" y="17853"/>
                  <a:pt x="12579" y="17853"/>
                  <a:pt x="12631" y="17839"/>
                </a:cubicBezTo>
                <a:cubicBezTo>
                  <a:pt x="12631" y="17839"/>
                  <a:pt x="12631" y="17839"/>
                  <a:pt x="12648" y="17810"/>
                </a:cubicBezTo>
                <a:cubicBezTo>
                  <a:pt x="12648" y="17767"/>
                  <a:pt x="12613" y="17753"/>
                  <a:pt x="12631" y="17725"/>
                </a:cubicBezTo>
                <a:cubicBezTo>
                  <a:pt x="12631" y="17725"/>
                  <a:pt x="12631" y="17725"/>
                  <a:pt x="12622" y="17710"/>
                </a:cubicBezTo>
                <a:cubicBezTo>
                  <a:pt x="12622" y="17710"/>
                  <a:pt x="12622" y="17710"/>
                  <a:pt x="12587" y="17725"/>
                </a:cubicBezTo>
                <a:cubicBezTo>
                  <a:pt x="12587" y="17725"/>
                  <a:pt x="12587" y="17725"/>
                  <a:pt x="12570" y="17696"/>
                </a:cubicBezTo>
                <a:cubicBezTo>
                  <a:pt x="12570" y="17696"/>
                  <a:pt x="12570" y="17696"/>
                  <a:pt x="12622" y="17625"/>
                </a:cubicBezTo>
                <a:cubicBezTo>
                  <a:pt x="12622" y="17625"/>
                  <a:pt x="12622" y="17625"/>
                  <a:pt x="12587" y="17611"/>
                </a:cubicBezTo>
                <a:cubicBezTo>
                  <a:pt x="12587" y="17611"/>
                  <a:pt x="12587" y="17611"/>
                  <a:pt x="12587" y="17582"/>
                </a:cubicBezTo>
                <a:cubicBezTo>
                  <a:pt x="12631" y="17554"/>
                  <a:pt x="12561" y="17653"/>
                  <a:pt x="12631" y="17554"/>
                </a:cubicBezTo>
                <a:cubicBezTo>
                  <a:pt x="12639" y="17582"/>
                  <a:pt x="12622" y="17596"/>
                  <a:pt x="12631" y="17625"/>
                </a:cubicBezTo>
                <a:cubicBezTo>
                  <a:pt x="12631" y="17625"/>
                  <a:pt x="12631" y="17625"/>
                  <a:pt x="12622" y="17653"/>
                </a:cubicBezTo>
                <a:cubicBezTo>
                  <a:pt x="12622" y="17653"/>
                  <a:pt x="12622" y="17653"/>
                  <a:pt x="12648" y="17653"/>
                </a:cubicBezTo>
                <a:cubicBezTo>
                  <a:pt x="12648" y="17653"/>
                  <a:pt x="12648" y="17653"/>
                  <a:pt x="12665" y="17710"/>
                </a:cubicBezTo>
                <a:cubicBezTo>
                  <a:pt x="12665" y="17710"/>
                  <a:pt x="12665" y="17710"/>
                  <a:pt x="12683" y="17725"/>
                </a:cubicBezTo>
                <a:cubicBezTo>
                  <a:pt x="12683" y="17725"/>
                  <a:pt x="12683" y="17725"/>
                  <a:pt x="12735" y="17668"/>
                </a:cubicBezTo>
                <a:cubicBezTo>
                  <a:pt x="12735" y="17668"/>
                  <a:pt x="12735" y="17668"/>
                  <a:pt x="12726" y="17625"/>
                </a:cubicBezTo>
                <a:cubicBezTo>
                  <a:pt x="12726" y="17625"/>
                  <a:pt x="12726" y="17625"/>
                  <a:pt x="12786" y="17611"/>
                </a:cubicBezTo>
                <a:cubicBezTo>
                  <a:pt x="12786" y="17625"/>
                  <a:pt x="12830" y="17625"/>
                  <a:pt x="12786" y="17653"/>
                </a:cubicBezTo>
                <a:cubicBezTo>
                  <a:pt x="12786" y="17653"/>
                  <a:pt x="12786" y="17653"/>
                  <a:pt x="12821" y="17668"/>
                </a:cubicBezTo>
                <a:cubicBezTo>
                  <a:pt x="12821" y="17668"/>
                  <a:pt x="12821" y="17668"/>
                  <a:pt x="12795" y="17682"/>
                </a:cubicBezTo>
                <a:cubicBezTo>
                  <a:pt x="12795" y="17682"/>
                  <a:pt x="12795" y="17682"/>
                  <a:pt x="12786" y="17710"/>
                </a:cubicBezTo>
                <a:cubicBezTo>
                  <a:pt x="12786" y="17710"/>
                  <a:pt x="12786" y="17710"/>
                  <a:pt x="12795" y="17739"/>
                </a:cubicBezTo>
                <a:cubicBezTo>
                  <a:pt x="12795" y="17739"/>
                  <a:pt x="12795" y="17739"/>
                  <a:pt x="12873" y="17653"/>
                </a:cubicBezTo>
                <a:cubicBezTo>
                  <a:pt x="12873" y="17653"/>
                  <a:pt x="12873" y="17653"/>
                  <a:pt x="12890" y="17625"/>
                </a:cubicBezTo>
                <a:cubicBezTo>
                  <a:pt x="12890" y="17625"/>
                  <a:pt x="12890" y="17625"/>
                  <a:pt x="12873" y="17582"/>
                </a:cubicBezTo>
                <a:cubicBezTo>
                  <a:pt x="12873" y="17582"/>
                  <a:pt x="12873" y="17582"/>
                  <a:pt x="12916" y="17582"/>
                </a:cubicBezTo>
                <a:cubicBezTo>
                  <a:pt x="12916" y="17582"/>
                  <a:pt x="12916" y="17582"/>
                  <a:pt x="13003" y="17468"/>
                </a:cubicBezTo>
                <a:cubicBezTo>
                  <a:pt x="13003" y="17468"/>
                  <a:pt x="13003" y="17468"/>
                  <a:pt x="13029" y="17482"/>
                </a:cubicBezTo>
                <a:cubicBezTo>
                  <a:pt x="13029" y="17482"/>
                  <a:pt x="13029" y="17482"/>
                  <a:pt x="13029" y="17468"/>
                </a:cubicBezTo>
                <a:cubicBezTo>
                  <a:pt x="13038" y="17482"/>
                  <a:pt x="13046" y="17497"/>
                  <a:pt x="13064" y="17511"/>
                </a:cubicBezTo>
                <a:cubicBezTo>
                  <a:pt x="13064" y="17511"/>
                  <a:pt x="13064" y="17511"/>
                  <a:pt x="13069" y="17511"/>
                </a:cubicBezTo>
                <a:lnTo>
                  <a:pt x="13107" y="17511"/>
                </a:lnTo>
                <a:lnTo>
                  <a:pt x="13098" y="17554"/>
                </a:lnTo>
                <a:cubicBezTo>
                  <a:pt x="13098" y="17554"/>
                  <a:pt x="13098" y="17554"/>
                  <a:pt x="13133" y="17482"/>
                </a:cubicBezTo>
                <a:cubicBezTo>
                  <a:pt x="13133" y="17497"/>
                  <a:pt x="13167" y="17539"/>
                  <a:pt x="13167" y="17454"/>
                </a:cubicBezTo>
                <a:cubicBezTo>
                  <a:pt x="13211" y="17425"/>
                  <a:pt x="13245" y="17454"/>
                  <a:pt x="13280" y="17397"/>
                </a:cubicBezTo>
                <a:cubicBezTo>
                  <a:pt x="13280" y="17397"/>
                  <a:pt x="13280" y="17397"/>
                  <a:pt x="13332" y="17254"/>
                </a:cubicBezTo>
                <a:cubicBezTo>
                  <a:pt x="13332" y="17254"/>
                  <a:pt x="13332" y="17254"/>
                  <a:pt x="13358" y="17240"/>
                </a:cubicBezTo>
                <a:cubicBezTo>
                  <a:pt x="13358" y="17240"/>
                  <a:pt x="13358" y="17240"/>
                  <a:pt x="13375" y="17183"/>
                </a:cubicBezTo>
                <a:cubicBezTo>
                  <a:pt x="13375" y="17183"/>
                  <a:pt x="13375" y="17183"/>
                  <a:pt x="13384" y="17183"/>
                </a:cubicBezTo>
                <a:cubicBezTo>
                  <a:pt x="13384" y="17183"/>
                  <a:pt x="13392" y="17197"/>
                  <a:pt x="13410" y="17212"/>
                </a:cubicBezTo>
                <a:cubicBezTo>
                  <a:pt x="13410" y="17212"/>
                  <a:pt x="13410" y="17212"/>
                  <a:pt x="13436" y="17155"/>
                </a:cubicBezTo>
                <a:cubicBezTo>
                  <a:pt x="13436" y="17155"/>
                  <a:pt x="13436" y="17155"/>
                  <a:pt x="13496" y="17197"/>
                </a:cubicBezTo>
                <a:cubicBezTo>
                  <a:pt x="13496" y="17197"/>
                  <a:pt x="13496" y="17197"/>
                  <a:pt x="13522" y="17140"/>
                </a:cubicBezTo>
                <a:cubicBezTo>
                  <a:pt x="13522" y="17140"/>
                  <a:pt x="13522" y="17140"/>
                  <a:pt x="13514" y="17112"/>
                </a:cubicBezTo>
                <a:cubicBezTo>
                  <a:pt x="13514" y="17112"/>
                  <a:pt x="13514" y="17112"/>
                  <a:pt x="13496" y="17083"/>
                </a:cubicBezTo>
                <a:cubicBezTo>
                  <a:pt x="13496" y="17112"/>
                  <a:pt x="13479" y="17083"/>
                  <a:pt x="13462" y="17112"/>
                </a:cubicBezTo>
                <a:cubicBezTo>
                  <a:pt x="13462" y="17112"/>
                  <a:pt x="13462" y="17112"/>
                  <a:pt x="13522" y="17026"/>
                </a:cubicBezTo>
                <a:cubicBezTo>
                  <a:pt x="13522" y="17026"/>
                  <a:pt x="13522" y="17026"/>
                  <a:pt x="13566" y="16984"/>
                </a:cubicBezTo>
                <a:cubicBezTo>
                  <a:pt x="13566" y="16998"/>
                  <a:pt x="13574" y="16998"/>
                  <a:pt x="13583" y="17012"/>
                </a:cubicBezTo>
                <a:cubicBezTo>
                  <a:pt x="13583" y="17012"/>
                  <a:pt x="13583" y="17012"/>
                  <a:pt x="13609" y="16969"/>
                </a:cubicBezTo>
                <a:cubicBezTo>
                  <a:pt x="13609" y="16969"/>
                  <a:pt x="13609" y="16969"/>
                  <a:pt x="13566" y="16941"/>
                </a:cubicBezTo>
                <a:cubicBezTo>
                  <a:pt x="13566" y="16941"/>
                  <a:pt x="13566" y="16941"/>
                  <a:pt x="13618" y="16870"/>
                </a:cubicBezTo>
                <a:cubicBezTo>
                  <a:pt x="13618" y="16870"/>
                  <a:pt x="13618" y="16870"/>
                  <a:pt x="13678" y="16855"/>
                </a:cubicBezTo>
                <a:cubicBezTo>
                  <a:pt x="13678" y="16855"/>
                  <a:pt x="13678" y="16855"/>
                  <a:pt x="13704" y="16784"/>
                </a:cubicBezTo>
                <a:cubicBezTo>
                  <a:pt x="13704" y="16784"/>
                  <a:pt x="13704" y="16784"/>
                  <a:pt x="13808" y="16627"/>
                </a:cubicBezTo>
                <a:cubicBezTo>
                  <a:pt x="13799" y="16627"/>
                  <a:pt x="13799" y="16627"/>
                  <a:pt x="13791" y="16613"/>
                </a:cubicBezTo>
                <a:cubicBezTo>
                  <a:pt x="13791" y="16613"/>
                  <a:pt x="13791" y="16613"/>
                  <a:pt x="13739" y="16656"/>
                </a:cubicBezTo>
                <a:cubicBezTo>
                  <a:pt x="13739" y="16656"/>
                  <a:pt x="13739" y="16656"/>
                  <a:pt x="13704" y="16627"/>
                </a:cubicBezTo>
                <a:cubicBezTo>
                  <a:pt x="13704" y="16627"/>
                  <a:pt x="13704" y="16627"/>
                  <a:pt x="13678" y="16642"/>
                </a:cubicBezTo>
                <a:cubicBezTo>
                  <a:pt x="13678" y="16642"/>
                  <a:pt x="13678" y="16642"/>
                  <a:pt x="13652" y="16699"/>
                </a:cubicBezTo>
                <a:cubicBezTo>
                  <a:pt x="13652" y="16699"/>
                  <a:pt x="13652" y="16699"/>
                  <a:pt x="13531" y="16741"/>
                </a:cubicBezTo>
                <a:cubicBezTo>
                  <a:pt x="13531" y="16741"/>
                  <a:pt x="13531" y="16741"/>
                  <a:pt x="13514" y="16770"/>
                </a:cubicBezTo>
                <a:cubicBezTo>
                  <a:pt x="13514" y="16770"/>
                  <a:pt x="13514" y="16770"/>
                  <a:pt x="13427" y="16798"/>
                </a:cubicBezTo>
                <a:cubicBezTo>
                  <a:pt x="13427" y="16798"/>
                  <a:pt x="13427" y="16798"/>
                  <a:pt x="13384" y="16741"/>
                </a:cubicBezTo>
                <a:cubicBezTo>
                  <a:pt x="13384" y="16741"/>
                  <a:pt x="13384" y="16741"/>
                  <a:pt x="13315" y="16756"/>
                </a:cubicBezTo>
                <a:cubicBezTo>
                  <a:pt x="13341" y="16770"/>
                  <a:pt x="13254" y="16798"/>
                  <a:pt x="13332" y="16827"/>
                </a:cubicBezTo>
                <a:cubicBezTo>
                  <a:pt x="13332" y="16827"/>
                  <a:pt x="13332" y="16827"/>
                  <a:pt x="13297" y="16855"/>
                </a:cubicBezTo>
                <a:cubicBezTo>
                  <a:pt x="13297" y="16855"/>
                  <a:pt x="13297" y="16855"/>
                  <a:pt x="13289" y="16841"/>
                </a:cubicBezTo>
                <a:cubicBezTo>
                  <a:pt x="13289" y="16841"/>
                  <a:pt x="13289" y="16841"/>
                  <a:pt x="13219" y="16870"/>
                </a:cubicBezTo>
                <a:cubicBezTo>
                  <a:pt x="13219" y="16870"/>
                  <a:pt x="13219" y="16870"/>
                  <a:pt x="13176" y="16827"/>
                </a:cubicBezTo>
                <a:cubicBezTo>
                  <a:pt x="13176" y="16827"/>
                  <a:pt x="13176" y="16827"/>
                  <a:pt x="12977" y="16898"/>
                </a:cubicBezTo>
                <a:cubicBezTo>
                  <a:pt x="12977" y="16898"/>
                  <a:pt x="12977" y="16898"/>
                  <a:pt x="12908" y="16927"/>
                </a:cubicBezTo>
                <a:cubicBezTo>
                  <a:pt x="12899" y="16955"/>
                  <a:pt x="12908" y="16955"/>
                  <a:pt x="12916" y="16941"/>
                </a:cubicBezTo>
                <a:cubicBezTo>
                  <a:pt x="12908" y="16955"/>
                  <a:pt x="12899" y="16955"/>
                  <a:pt x="12882" y="16984"/>
                </a:cubicBezTo>
                <a:cubicBezTo>
                  <a:pt x="12925" y="16969"/>
                  <a:pt x="12977" y="16969"/>
                  <a:pt x="13012" y="16941"/>
                </a:cubicBezTo>
                <a:cubicBezTo>
                  <a:pt x="13012" y="16941"/>
                  <a:pt x="13012" y="16941"/>
                  <a:pt x="13020" y="16969"/>
                </a:cubicBezTo>
                <a:cubicBezTo>
                  <a:pt x="13020" y="16969"/>
                  <a:pt x="13020" y="16969"/>
                  <a:pt x="12873" y="17026"/>
                </a:cubicBezTo>
                <a:cubicBezTo>
                  <a:pt x="12873" y="17026"/>
                  <a:pt x="12873" y="17026"/>
                  <a:pt x="12769" y="17055"/>
                </a:cubicBezTo>
                <a:cubicBezTo>
                  <a:pt x="12769" y="17055"/>
                  <a:pt x="12769" y="17055"/>
                  <a:pt x="12812" y="16998"/>
                </a:cubicBezTo>
                <a:cubicBezTo>
                  <a:pt x="12812" y="16998"/>
                  <a:pt x="12812" y="16998"/>
                  <a:pt x="12821" y="17012"/>
                </a:cubicBezTo>
                <a:cubicBezTo>
                  <a:pt x="12821" y="17012"/>
                  <a:pt x="12821" y="17012"/>
                  <a:pt x="12873" y="16969"/>
                </a:cubicBezTo>
                <a:cubicBezTo>
                  <a:pt x="12873" y="16969"/>
                  <a:pt x="12873" y="16969"/>
                  <a:pt x="12821" y="16941"/>
                </a:cubicBezTo>
                <a:cubicBezTo>
                  <a:pt x="12821" y="16941"/>
                  <a:pt x="12821" y="16941"/>
                  <a:pt x="12683" y="17026"/>
                </a:cubicBezTo>
                <a:cubicBezTo>
                  <a:pt x="12683" y="17026"/>
                  <a:pt x="12683" y="17026"/>
                  <a:pt x="12691" y="17083"/>
                </a:cubicBezTo>
                <a:cubicBezTo>
                  <a:pt x="12691" y="17083"/>
                  <a:pt x="12691" y="17083"/>
                  <a:pt x="12717" y="17069"/>
                </a:cubicBezTo>
                <a:cubicBezTo>
                  <a:pt x="12717" y="17069"/>
                  <a:pt x="12717" y="17069"/>
                  <a:pt x="12700" y="17098"/>
                </a:cubicBezTo>
                <a:cubicBezTo>
                  <a:pt x="12700" y="17098"/>
                  <a:pt x="12700" y="17098"/>
                  <a:pt x="12683" y="17083"/>
                </a:cubicBezTo>
                <a:cubicBezTo>
                  <a:pt x="12683" y="17083"/>
                  <a:pt x="12683" y="17083"/>
                  <a:pt x="12613" y="17126"/>
                </a:cubicBezTo>
                <a:cubicBezTo>
                  <a:pt x="12613" y="17126"/>
                  <a:pt x="12613" y="17126"/>
                  <a:pt x="12605" y="17126"/>
                </a:cubicBezTo>
                <a:cubicBezTo>
                  <a:pt x="12605" y="17126"/>
                  <a:pt x="12605" y="17126"/>
                  <a:pt x="12605" y="17098"/>
                </a:cubicBezTo>
                <a:cubicBezTo>
                  <a:pt x="12605" y="17098"/>
                  <a:pt x="12605" y="17098"/>
                  <a:pt x="12648" y="17098"/>
                </a:cubicBezTo>
                <a:cubicBezTo>
                  <a:pt x="12648" y="17098"/>
                  <a:pt x="12648" y="17098"/>
                  <a:pt x="12648" y="17055"/>
                </a:cubicBezTo>
                <a:cubicBezTo>
                  <a:pt x="12657" y="17069"/>
                  <a:pt x="12657" y="17055"/>
                  <a:pt x="12657" y="17055"/>
                </a:cubicBezTo>
                <a:cubicBezTo>
                  <a:pt x="12657" y="17055"/>
                  <a:pt x="12657" y="17055"/>
                  <a:pt x="12631" y="17012"/>
                </a:cubicBezTo>
                <a:cubicBezTo>
                  <a:pt x="12631" y="17012"/>
                  <a:pt x="12631" y="17012"/>
                  <a:pt x="12613" y="17041"/>
                </a:cubicBezTo>
                <a:cubicBezTo>
                  <a:pt x="12613" y="17041"/>
                  <a:pt x="12613" y="17041"/>
                  <a:pt x="12596" y="17055"/>
                </a:cubicBezTo>
                <a:cubicBezTo>
                  <a:pt x="12587" y="17055"/>
                  <a:pt x="12570" y="17055"/>
                  <a:pt x="12535" y="17055"/>
                </a:cubicBezTo>
                <a:cubicBezTo>
                  <a:pt x="12535" y="17055"/>
                  <a:pt x="12535" y="17055"/>
                  <a:pt x="12440" y="17112"/>
                </a:cubicBezTo>
                <a:cubicBezTo>
                  <a:pt x="12440" y="17112"/>
                  <a:pt x="12440" y="17112"/>
                  <a:pt x="12371" y="17112"/>
                </a:cubicBezTo>
                <a:cubicBezTo>
                  <a:pt x="12371" y="17112"/>
                  <a:pt x="12371" y="17112"/>
                  <a:pt x="12241" y="17155"/>
                </a:cubicBezTo>
                <a:cubicBezTo>
                  <a:pt x="12241" y="17155"/>
                  <a:pt x="12241" y="17155"/>
                  <a:pt x="12224" y="17183"/>
                </a:cubicBezTo>
                <a:cubicBezTo>
                  <a:pt x="12224" y="17183"/>
                  <a:pt x="12224" y="17183"/>
                  <a:pt x="12172" y="17169"/>
                </a:cubicBezTo>
                <a:cubicBezTo>
                  <a:pt x="12172" y="17169"/>
                  <a:pt x="12172" y="17169"/>
                  <a:pt x="12120" y="17226"/>
                </a:cubicBezTo>
                <a:cubicBezTo>
                  <a:pt x="12120" y="17226"/>
                  <a:pt x="12120" y="17226"/>
                  <a:pt x="12068" y="17240"/>
                </a:cubicBezTo>
                <a:cubicBezTo>
                  <a:pt x="12068" y="17240"/>
                  <a:pt x="12068" y="17240"/>
                  <a:pt x="12042" y="17226"/>
                </a:cubicBezTo>
                <a:cubicBezTo>
                  <a:pt x="12042" y="17226"/>
                  <a:pt x="12042" y="17226"/>
                  <a:pt x="12016" y="17269"/>
                </a:cubicBezTo>
                <a:cubicBezTo>
                  <a:pt x="12016" y="17269"/>
                  <a:pt x="12007" y="17269"/>
                  <a:pt x="12007" y="17254"/>
                </a:cubicBezTo>
                <a:lnTo>
                  <a:pt x="12005" y="17256"/>
                </a:lnTo>
                <a:lnTo>
                  <a:pt x="12004" y="17258"/>
                </a:lnTo>
                <a:lnTo>
                  <a:pt x="12003" y="17257"/>
                </a:lnTo>
                <a:lnTo>
                  <a:pt x="11964" y="17283"/>
                </a:lnTo>
                <a:cubicBezTo>
                  <a:pt x="11964" y="17283"/>
                  <a:pt x="11955" y="17283"/>
                  <a:pt x="11947" y="17297"/>
                </a:cubicBezTo>
                <a:cubicBezTo>
                  <a:pt x="11947" y="17297"/>
                  <a:pt x="11947" y="17297"/>
                  <a:pt x="11947" y="17283"/>
                </a:cubicBezTo>
                <a:cubicBezTo>
                  <a:pt x="11921" y="17297"/>
                  <a:pt x="11877" y="17297"/>
                  <a:pt x="11817" y="17311"/>
                </a:cubicBezTo>
                <a:cubicBezTo>
                  <a:pt x="11817" y="17311"/>
                  <a:pt x="11817" y="17311"/>
                  <a:pt x="11678" y="17354"/>
                </a:cubicBezTo>
                <a:cubicBezTo>
                  <a:pt x="11678" y="17354"/>
                  <a:pt x="11678" y="17354"/>
                  <a:pt x="11427" y="17425"/>
                </a:cubicBezTo>
                <a:cubicBezTo>
                  <a:pt x="11427" y="17425"/>
                  <a:pt x="11427" y="17425"/>
                  <a:pt x="11410" y="17368"/>
                </a:cubicBezTo>
                <a:cubicBezTo>
                  <a:pt x="11410" y="17368"/>
                  <a:pt x="11410" y="17368"/>
                  <a:pt x="11393" y="17368"/>
                </a:cubicBezTo>
                <a:cubicBezTo>
                  <a:pt x="11393" y="17368"/>
                  <a:pt x="11393" y="17368"/>
                  <a:pt x="11393" y="17425"/>
                </a:cubicBezTo>
                <a:cubicBezTo>
                  <a:pt x="11393" y="17425"/>
                  <a:pt x="11393" y="17425"/>
                  <a:pt x="11315" y="17482"/>
                </a:cubicBezTo>
                <a:cubicBezTo>
                  <a:pt x="11315" y="17482"/>
                  <a:pt x="11315" y="17482"/>
                  <a:pt x="11107" y="17497"/>
                </a:cubicBezTo>
                <a:cubicBezTo>
                  <a:pt x="11107" y="17497"/>
                  <a:pt x="11107" y="17497"/>
                  <a:pt x="11107" y="17482"/>
                </a:cubicBezTo>
                <a:cubicBezTo>
                  <a:pt x="11107" y="17482"/>
                  <a:pt x="11107" y="17482"/>
                  <a:pt x="11064" y="17482"/>
                </a:cubicBezTo>
                <a:cubicBezTo>
                  <a:pt x="11064" y="17482"/>
                  <a:pt x="11064" y="17482"/>
                  <a:pt x="11046" y="17525"/>
                </a:cubicBezTo>
                <a:cubicBezTo>
                  <a:pt x="11046" y="17525"/>
                  <a:pt x="11046" y="17525"/>
                  <a:pt x="10925" y="17554"/>
                </a:cubicBezTo>
                <a:cubicBezTo>
                  <a:pt x="10925" y="17554"/>
                  <a:pt x="10925" y="17554"/>
                  <a:pt x="10882" y="17511"/>
                </a:cubicBezTo>
                <a:cubicBezTo>
                  <a:pt x="10865" y="17482"/>
                  <a:pt x="10830" y="17482"/>
                  <a:pt x="10847" y="17568"/>
                </a:cubicBezTo>
                <a:cubicBezTo>
                  <a:pt x="10847" y="17568"/>
                  <a:pt x="10847" y="17568"/>
                  <a:pt x="10830" y="17582"/>
                </a:cubicBezTo>
                <a:cubicBezTo>
                  <a:pt x="10830" y="17582"/>
                  <a:pt x="10830" y="17582"/>
                  <a:pt x="10787" y="17525"/>
                </a:cubicBezTo>
                <a:cubicBezTo>
                  <a:pt x="10787" y="17525"/>
                  <a:pt x="10787" y="17525"/>
                  <a:pt x="10752" y="17525"/>
                </a:cubicBezTo>
                <a:cubicBezTo>
                  <a:pt x="10752" y="17525"/>
                  <a:pt x="10752" y="17525"/>
                  <a:pt x="10717" y="17596"/>
                </a:cubicBezTo>
                <a:cubicBezTo>
                  <a:pt x="10717" y="17596"/>
                  <a:pt x="10717" y="17596"/>
                  <a:pt x="10665" y="17625"/>
                </a:cubicBezTo>
                <a:cubicBezTo>
                  <a:pt x="10665" y="17625"/>
                  <a:pt x="10665" y="17625"/>
                  <a:pt x="10440" y="17653"/>
                </a:cubicBezTo>
                <a:cubicBezTo>
                  <a:pt x="10440" y="17653"/>
                  <a:pt x="10440" y="17653"/>
                  <a:pt x="10432" y="17682"/>
                </a:cubicBezTo>
                <a:cubicBezTo>
                  <a:pt x="10432" y="17682"/>
                  <a:pt x="10432" y="17682"/>
                  <a:pt x="10406" y="17668"/>
                </a:cubicBezTo>
                <a:cubicBezTo>
                  <a:pt x="10406" y="17668"/>
                  <a:pt x="10406" y="17668"/>
                  <a:pt x="10397" y="17653"/>
                </a:cubicBezTo>
                <a:cubicBezTo>
                  <a:pt x="10397" y="17653"/>
                  <a:pt x="10397" y="17653"/>
                  <a:pt x="10380" y="17682"/>
                </a:cubicBezTo>
                <a:cubicBezTo>
                  <a:pt x="10380" y="17682"/>
                  <a:pt x="10380" y="17682"/>
                  <a:pt x="10319" y="17682"/>
                </a:cubicBezTo>
                <a:cubicBezTo>
                  <a:pt x="10319" y="17682"/>
                  <a:pt x="10319" y="17682"/>
                  <a:pt x="10111" y="17725"/>
                </a:cubicBezTo>
                <a:cubicBezTo>
                  <a:pt x="10111" y="17725"/>
                  <a:pt x="10111" y="17725"/>
                  <a:pt x="10068" y="17767"/>
                </a:cubicBezTo>
                <a:cubicBezTo>
                  <a:pt x="10068" y="17767"/>
                  <a:pt x="10068" y="17767"/>
                  <a:pt x="9938" y="17796"/>
                </a:cubicBezTo>
                <a:cubicBezTo>
                  <a:pt x="9938" y="17796"/>
                  <a:pt x="9938" y="17796"/>
                  <a:pt x="9860" y="17810"/>
                </a:cubicBezTo>
                <a:cubicBezTo>
                  <a:pt x="9860" y="17810"/>
                  <a:pt x="9860" y="17810"/>
                  <a:pt x="9834" y="17796"/>
                </a:cubicBezTo>
                <a:cubicBezTo>
                  <a:pt x="9834" y="17796"/>
                  <a:pt x="9834" y="17796"/>
                  <a:pt x="9782" y="17810"/>
                </a:cubicBezTo>
                <a:cubicBezTo>
                  <a:pt x="9782" y="17810"/>
                  <a:pt x="9782" y="17810"/>
                  <a:pt x="9765" y="17810"/>
                </a:cubicBezTo>
                <a:cubicBezTo>
                  <a:pt x="9765" y="17810"/>
                  <a:pt x="9765" y="17810"/>
                  <a:pt x="9756" y="17796"/>
                </a:cubicBezTo>
                <a:cubicBezTo>
                  <a:pt x="9756" y="17796"/>
                  <a:pt x="9756" y="17796"/>
                  <a:pt x="9635" y="17853"/>
                </a:cubicBezTo>
                <a:cubicBezTo>
                  <a:pt x="9635" y="17853"/>
                  <a:pt x="9635" y="17853"/>
                  <a:pt x="9505" y="17881"/>
                </a:cubicBezTo>
                <a:cubicBezTo>
                  <a:pt x="9505" y="17881"/>
                  <a:pt x="9505" y="17881"/>
                  <a:pt x="9376" y="17910"/>
                </a:cubicBezTo>
                <a:cubicBezTo>
                  <a:pt x="9376" y="17910"/>
                  <a:pt x="9376" y="17910"/>
                  <a:pt x="9367" y="17896"/>
                </a:cubicBezTo>
                <a:cubicBezTo>
                  <a:pt x="9367" y="17896"/>
                  <a:pt x="9367" y="17896"/>
                  <a:pt x="9332" y="17924"/>
                </a:cubicBezTo>
                <a:cubicBezTo>
                  <a:pt x="9332" y="17924"/>
                  <a:pt x="9332" y="17924"/>
                  <a:pt x="9306" y="17910"/>
                </a:cubicBezTo>
                <a:cubicBezTo>
                  <a:pt x="9306" y="17910"/>
                  <a:pt x="9306" y="17910"/>
                  <a:pt x="9220" y="17953"/>
                </a:cubicBezTo>
                <a:cubicBezTo>
                  <a:pt x="9220" y="17953"/>
                  <a:pt x="9220" y="17953"/>
                  <a:pt x="9107" y="17953"/>
                </a:cubicBezTo>
                <a:cubicBezTo>
                  <a:pt x="9107" y="17953"/>
                  <a:pt x="9107" y="17953"/>
                  <a:pt x="9081" y="17981"/>
                </a:cubicBezTo>
                <a:cubicBezTo>
                  <a:pt x="9081" y="17981"/>
                  <a:pt x="9081" y="17981"/>
                  <a:pt x="9029" y="17967"/>
                </a:cubicBezTo>
                <a:cubicBezTo>
                  <a:pt x="9029" y="17967"/>
                  <a:pt x="9029" y="17967"/>
                  <a:pt x="8882" y="18009"/>
                </a:cubicBezTo>
                <a:cubicBezTo>
                  <a:pt x="8882" y="18009"/>
                  <a:pt x="8882" y="18009"/>
                  <a:pt x="8847" y="18009"/>
                </a:cubicBezTo>
                <a:cubicBezTo>
                  <a:pt x="8847" y="18009"/>
                  <a:pt x="8847" y="18009"/>
                  <a:pt x="8839" y="18038"/>
                </a:cubicBezTo>
                <a:cubicBezTo>
                  <a:pt x="8839" y="18038"/>
                  <a:pt x="8839" y="18038"/>
                  <a:pt x="8458" y="18109"/>
                </a:cubicBezTo>
                <a:cubicBezTo>
                  <a:pt x="8458" y="18109"/>
                  <a:pt x="8458" y="18109"/>
                  <a:pt x="8363" y="18138"/>
                </a:cubicBezTo>
                <a:cubicBezTo>
                  <a:pt x="8363" y="18138"/>
                  <a:pt x="8363" y="18138"/>
                  <a:pt x="8354" y="18180"/>
                </a:cubicBezTo>
                <a:cubicBezTo>
                  <a:pt x="8354" y="18195"/>
                  <a:pt x="8337" y="18223"/>
                  <a:pt x="8311" y="18195"/>
                </a:cubicBezTo>
                <a:cubicBezTo>
                  <a:pt x="8311" y="18195"/>
                  <a:pt x="8311" y="18195"/>
                  <a:pt x="8354" y="18152"/>
                </a:cubicBezTo>
                <a:cubicBezTo>
                  <a:pt x="8354" y="18152"/>
                  <a:pt x="8354" y="18152"/>
                  <a:pt x="8285" y="18138"/>
                </a:cubicBezTo>
                <a:cubicBezTo>
                  <a:pt x="8285" y="18138"/>
                  <a:pt x="8285" y="18138"/>
                  <a:pt x="8181" y="18152"/>
                </a:cubicBezTo>
                <a:cubicBezTo>
                  <a:pt x="8181" y="18152"/>
                  <a:pt x="8181" y="18152"/>
                  <a:pt x="8146" y="18195"/>
                </a:cubicBezTo>
                <a:cubicBezTo>
                  <a:pt x="8146" y="18195"/>
                  <a:pt x="8146" y="18195"/>
                  <a:pt x="8077" y="18180"/>
                </a:cubicBezTo>
                <a:cubicBezTo>
                  <a:pt x="8077" y="18180"/>
                  <a:pt x="8077" y="18180"/>
                  <a:pt x="8016" y="18223"/>
                </a:cubicBezTo>
                <a:cubicBezTo>
                  <a:pt x="8016" y="18223"/>
                  <a:pt x="8016" y="18223"/>
                  <a:pt x="7973" y="18195"/>
                </a:cubicBezTo>
                <a:cubicBezTo>
                  <a:pt x="7973" y="18195"/>
                  <a:pt x="7973" y="18195"/>
                  <a:pt x="7835" y="18237"/>
                </a:cubicBezTo>
                <a:cubicBezTo>
                  <a:pt x="7835" y="18237"/>
                  <a:pt x="7835" y="18237"/>
                  <a:pt x="7731" y="18266"/>
                </a:cubicBezTo>
                <a:cubicBezTo>
                  <a:pt x="7731" y="18266"/>
                  <a:pt x="7731" y="18266"/>
                  <a:pt x="7670" y="18266"/>
                </a:cubicBezTo>
                <a:cubicBezTo>
                  <a:pt x="7670" y="18266"/>
                  <a:pt x="7670" y="18266"/>
                  <a:pt x="7549" y="18294"/>
                </a:cubicBezTo>
                <a:cubicBezTo>
                  <a:pt x="7549" y="18294"/>
                  <a:pt x="7549" y="18294"/>
                  <a:pt x="7523" y="18323"/>
                </a:cubicBezTo>
                <a:cubicBezTo>
                  <a:pt x="7523" y="18323"/>
                  <a:pt x="7523" y="18323"/>
                  <a:pt x="7488" y="18309"/>
                </a:cubicBezTo>
                <a:cubicBezTo>
                  <a:pt x="7488" y="18309"/>
                  <a:pt x="7488" y="18309"/>
                  <a:pt x="7436" y="18351"/>
                </a:cubicBezTo>
                <a:cubicBezTo>
                  <a:pt x="7436" y="18351"/>
                  <a:pt x="7436" y="18351"/>
                  <a:pt x="7194" y="18380"/>
                </a:cubicBezTo>
                <a:cubicBezTo>
                  <a:pt x="7194" y="18380"/>
                  <a:pt x="7194" y="18380"/>
                  <a:pt x="7064" y="18394"/>
                </a:cubicBezTo>
                <a:cubicBezTo>
                  <a:pt x="7064" y="18394"/>
                  <a:pt x="7064" y="18394"/>
                  <a:pt x="7047" y="18451"/>
                </a:cubicBezTo>
                <a:cubicBezTo>
                  <a:pt x="7047" y="18451"/>
                  <a:pt x="7047" y="18451"/>
                  <a:pt x="7038" y="18408"/>
                </a:cubicBezTo>
                <a:cubicBezTo>
                  <a:pt x="7038" y="18408"/>
                  <a:pt x="7038" y="18408"/>
                  <a:pt x="7021" y="18451"/>
                </a:cubicBezTo>
                <a:cubicBezTo>
                  <a:pt x="7029" y="18451"/>
                  <a:pt x="7073" y="18480"/>
                  <a:pt x="6986" y="18437"/>
                </a:cubicBezTo>
                <a:cubicBezTo>
                  <a:pt x="6986" y="18437"/>
                  <a:pt x="6986" y="18437"/>
                  <a:pt x="6986" y="18465"/>
                </a:cubicBezTo>
                <a:cubicBezTo>
                  <a:pt x="6986" y="18465"/>
                  <a:pt x="6986" y="18465"/>
                  <a:pt x="6960" y="18465"/>
                </a:cubicBezTo>
                <a:cubicBezTo>
                  <a:pt x="6960" y="18451"/>
                  <a:pt x="6960" y="18451"/>
                  <a:pt x="6960" y="18437"/>
                </a:cubicBezTo>
                <a:cubicBezTo>
                  <a:pt x="6960" y="18437"/>
                  <a:pt x="6960" y="18437"/>
                  <a:pt x="6900" y="18465"/>
                </a:cubicBezTo>
                <a:cubicBezTo>
                  <a:pt x="6900" y="18465"/>
                  <a:pt x="6900" y="18465"/>
                  <a:pt x="6882" y="18437"/>
                </a:cubicBezTo>
                <a:cubicBezTo>
                  <a:pt x="6882" y="18437"/>
                  <a:pt x="6882" y="18437"/>
                  <a:pt x="6709" y="18508"/>
                </a:cubicBezTo>
                <a:cubicBezTo>
                  <a:pt x="6761" y="18565"/>
                  <a:pt x="6813" y="18423"/>
                  <a:pt x="6856" y="18508"/>
                </a:cubicBezTo>
                <a:cubicBezTo>
                  <a:pt x="6856" y="18508"/>
                  <a:pt x="6856" y="18508"/>
                  <a:pt x="6891" y="18508"/>
                </a:cubicBezTo>
                <a:cubicBezTo>
                  <a:pt x="6891" y="18508"/>
                  <a:pt x="6891" y="18508"/>
                  <a:pt x="6813" y="18579"/>
                </a:cubicBezTo>
                <a:cubicBezTo>
                  <a:pt x="6813" y="18579"/>
                  <a:pt x="6813" y="18579"/>
                  <a:pt x="6700" y="18579"/>
                </a:cubicBezTo>
                <a:cubicBezTo>
                  <a:pt x="6700" y="18579"/>
                  <a:pt x="6700" y="18579"/>
                  <a:pt x="6657" y="18679"/>
                </a:cubicBezTo>
                <a:cubicBezTo>
                  <a:pt x="6657" y="18679"/>
                  <a:pt x="6657" y="18679"/>
                  <a:pt x="6588" y="18665"/>
                </a:cubicBezTo>
                <a:cubicBezTo>
                  <a:pt x="6605" y="18665"/>
                  <a:pt x="6571" y="18636"/>
                  <a:pt x="6579" y="18622"/>
                </a:cubicBezTo>
                <a:cubicBezTo>
                  <a:pt x="6579" y="18622"/>
                  <a:pt x="6579" y="18622"/>
                  <a:pt x="6571" y="18622"/>
                </a:cubicBezTo>
                <a:cubicBezTo>
                  <a:pt x="6571" y="18622"/>
                  <a:pt x="6571" y="18622"/>
                  <a:pt x="6553" y="18594"/>
                </a:cubicBezTo>
                <a:cubicBezTo>
                  <a:pt x="6553" y="18594"/>
                  <a:pt x="6553" y="18594"/>
                  <a:pt x="6519" y="18651"/>
                </a:cubicBezTo>
                <a:cubicBezTo>
                  <a:pt x="6519" y="18651"/>
                  <a:pt x="6519" y="18651"/>
                  <a:pt x="6545" y="18665"/>
                </a:cubicBezTo>
                <a:cubicBezTo>
                  <a:pt x="6545" y="18665"/>
                  <a:pt x="6545" y="18665"/>
                  <a:pt x="6493" y="18665"/>
                </a:cubicBezTo>
                <a:cubicBezTo>
                  <a:pt x="6484" y="18693"/>
                  <a:pt x="6475" y="18736"/>
                  <a:pt x="6467" y="18793"/>
                </a:cubicBezTo>
                <a:cubicBezTo>
                  <a:pt x="6467" y="18793"/>
                  <a:pt x="6467" y="18793"/>
                  <a:pt x="6449" y="18793"/>
                </a:cubicBezTo>
                <a:cubicBezTo>
                  <a:pt x="6449" y="18793"/>
                  <a:pt x="6449" y="18793"/>
                  <a:pt x="6467" y="18750"/>
                </a:cubicBezTo>
                <a:cubicBezTo>
                  <a:pt x="6467" y="18750"/>
                  <a:pt x="6467" y="18750"/>
                  <a:pt x="6467" y="18722"/>
                </a:cubicBezTo>
                <a:cubicBezTo>
                  <a:pt x="6467" y="18722"/>
                  <a:pt x="6467" y="18722"/>
                  <a:pt x="6406" y="18708"/>
                </a:cubicBezTo>
                <a:cubicBezTo>
                  <a:pt x="6406" y="18708"/>
                  <a:pt x="6406" y="18708"/>
                  <a:pt x="6415" y="18693"/>
                </a:cubicBezTo>
                <a:cubicBezTo>
                  <a:pt x="6415" y="18693"/>
                  <a:pt x="6415" y="18693"/>
                  <a:pt x="6406" y="18679"/>
                </a:cubicBezTo>
                <a:cubicBezTo>
                  <a:pt x="6406" y="18679"/>
                  <a:pt x="6406" y="18679"/>
                  <a:pt x="6354" y="18693"/>
                </a:cubicBezTo>
                <a:cubicBezTo>
                  <a:pt x="6354" y="18693"/>
                  <a:pt x="6354" y="18693"/>
                  <a:pt x="6354" y="18722"/>
                </a:cubicBezTo>
                <a:cubicBezTo>
                  <a:pt x="6354" y="18722"/>
                  <a:pt x="6354" y="18722"/>
                  <a:pt x="6259" y="18679"/>
                </a:cubicBezTo>
                <a:cubicBezTo>
                  <a:pt x="6250" y="18679"/>
                  <a:pt x="6250" y="18665"/>
                  <a:pt x="6233" y="18651"/>
                </a:cubicBezTo>
                <a:cubicBezTo>
                  <a:pt x="6233" y="18651"/>
                  <a:pt x="6233" y="18651"/>
                  <a:pt x="6319" y="18622"/>
                </a:cubicBezTo>
                <a:cubicBezTo>
                  <a:pt x="6328" y="18622"/>
                  <a:pt x="6337" y="18608"/>
                  <a:pt x="6345" y="18594"/>
                </a:cubicBezTo>
                <a:cubicBezTo>
                  <a:pt x="6328" y="18579"/>
                  <a:pt x="6319" y="18565"/>
                  <a:pt x="6311" y="18551"/>
                </a:cubicBezTo>
                <a:cubicBezTo>
                  <a:pt x="6311" y="18551"/>
                  <a:pt x="6311" y="18551"/>
                  <a:pt x="6293" y="18537"/>
                </a:cubicBezTo>
                <a:cubicBezTo>
                  <a:pt x="6293" y="18537"/>
                  <a:pt x="6293" y="18537"/>
                  <a:pt x="6285" y="18551"/>
                </a:cubicBezTo>
                <a:cubicBezTo>
                  <a:pt x="6268" y="18565"/>
                  <a:pt x="6242" y="18665"/>
                  <a:pt x="6224" y="18622"/>
                </a:cubicBezTo>
                <a:cubicBezTo>
                  <a:pt x="6224" y="18622"/>
                  <a:pt x="6224" y="18622"/>
                  <a:pt x="6190" y="18636"/>
                </a:cubicBezTo>
                <a:cubicBezTo>
                  <a:pt x="6190" y="18636"/>
                  <a:pt x="6190" y="18636"/>
                  <a:pt x="6181" y="18579"/>
                </a:cubicBezTo>
                <a:cubicBezTo>
                  <a:pt x="6181" y="18579"/>
                  <a:pt x="6181" y="18579"/>
                  <a:pt x="6120" y="18579"/>
                </a:cubicBezTo>
                <a:cubicBezTo>
                  <a:pt x="6120" y="18579"/>
                  <a:pt x="6120" y="18579"/>
                  <a:pt x="6164" y="18551"/>
                </a:cubicBezTo>
                <a:cubicBezTo>
                  <a:pt x="6164" y="18551"/>
                  <a:pt x="6164" y="18551"/>
                  <a:pt x="6146" y="18508"/>
                </a:cubicBezTo>
                <a:cubicBezTo>
                  <a:pt x="6146" y="18508"/>
                  <a:pt x="6146" y="18508"/>
                  <a:pt x="6155" y="18437"/>
                </a:cubicBezTo>
                <a:cubicBezTo>
                  <a:pt x="6155" y="18437"/>
                  <a:pt x="6155" y="18437"/>
                  <a:pt x="6224" y="18437"/>
                </a:cubicBezTo>
                <a:cubicBezTo>
                  <a:pt x="6224" y="18437"/>
                  <a:pt x="6224" y="18437"/>
                  <a:pt x="6250" y="18408"/>
                </a:cubicBezTo>
                <a:cubicBezTo>
                  <a:pt x="6250" y="18408"/>
                  <a:pt x="6250" y="18408"/>
                  <a:pt x="6285" y="18423"/>
                </a:cubicBezTo>
                <a:cubicBezTo>
                  <a:pt x="6285" y="18423"/>
                  <a:pt x="6285" y="18423"/>
                  <a:pt x="6354" y="18394"/>
                </a:cubicBezTo>
                <a:cubicBezTo>
                  <a:pt x="6354" y="18394"/>
                  <a:pt x="6354" y="18394"/>
                  <a:pt x="6337" y="18366"/>
                </a:cubicBezTo>
                <a:cubicBezTo>
                  <a:pt x="6345" y="18366"/>
                  <a:pt x="6363" y="18309"/>
                  <a:pt x="6380" y="18366"/>
                </a:cubicBezTo>
                <a:cubicBezTo>
                  <a:pt x="6389" y="18351"/>
                  <a:pt x="6406" y="18337"/>
                  <a:pt x="6389" y="18394"/>
                </a:cubicBezTo>
                <a:cubicBezTo>
                  <a:pt x="6389" y="18394"/>
                  <a:pt x="6389" y="18408"/>
                  <a:pt x="6380" y="18408"/>
                </a:cubicBezTo>
                <a:cubicBezTo>
                  <a:pt x="6363" y="18423"/>
                  <a:pt x="6337" y="18437"/>
                  <a:pt x="6285" y="18465"/>
                </a:cubicBezTo>
                <a:cubicBezTo>
                  <a:pt x="6285" y="18465"/>
                  <a:pt x="6285" y="18465"/>
                  <a:pt x="6285" y="18480"/>
                </a:cubicBezTo>
                <a:cubicBezTo>
                  <a:pt x="6285" y="18480"/>
                  <a:pt x="6285" y="18480"/>
                  <a:pt x="6216" y="18522"/>
                </a:cubicBezTo>
                <a:cubicBezTo>
                  <a:pt x="6216" y="18522"/>
                  <a:pt x="6216" y="18522"/>
                  <a:pt x="6250" y="18537"/>
                </a:cubicBezTo>
                <a:cubicBezTo>
                  <a:pt x="6250" y="18537"/>
                  <a:pt x="6250" y="18537"/>
                  <a:pt x="6354" y="18522"/>
                </a:cubicBezTo>
                <a:cubicBezTo>
                  <a:pt x="6354" y="18522"/>
                  <a:pt x="6354" y="18522"/>
                  <a:pt x="6354" y="18465"/>
                </a:cubicBezTo>
                <a:cubicBezTo>
                  <a:pt x="6354" y="18465"/>
                  <a:pt x="6354" y="18465"/>
                  <a:pt x="6415" y="18465"/>
                </a:cubicBezTo>
                <a:cubicBezTo>
                  <a:pt x="6415" y="18465"/>
                  <a:pt x="6415" y="18465"/>
                  <a:pt x="6406" y="18408"/>
                </a:cubicBezTo>
                <a:cubicBezTo>
                  <a:pt x="6406" y="18408"/>
                  <a:pt x="6406" y="18408"/>
                  <a:pt x="6449" y="18423"/>
                </a:cubicBezTo>
                <a:cubicBezTo>
                  <a:pt x="6449" y="18423"/>
                  <a:pt x="6449" y="18423"/>
                  <a:pt x="6449" y="18465"/>
                </a:cubicBezTo>
                <a:cubicBezTo>
                  <a:pt x="6449" y="18465"/>
                  <a:pt x="6449" y="18465"/>
                  <a:pt x="6493" y="18465"/>
                </a:cubicBezTo>
                <a:cubicBezTo>
                  <a:pt x="6493" y="18465"/>
                  <a:pt x="6493" y="18465"/>
                  <a:pt x="6501" y="18408"/>
                </a:cubicBezTo>
                <a:cubicBezTo>
                  <a:pt x="6501" y="18408"/>
                  <a:pt x="6501" y="18408"/>
                  <a:pt x="6666" y="18366"/>
                </a:cubicBezTo>
                <a:cubicBezTo>
                  <a:pt x="6666" y="18366"/>
                  <a:pt x="6666" y="18366"/>
                  <a:pt x="6648" y="18337"/>
                </a:cubicBezTo>
                <a:cubicBezTo>
                  <a:pt x="6648" y="18337"/>
                  <a:pt x="6648" y="18337"/>
                  <a:pt x="6642" y="18337"/>
                </a:cubicBezTo>
                <a:lnTo>
                  <a:pt x="6605" y="18337"/>
                </a:lnTo>
                <a:cubicBezTo>
                  <a:pt x="6605" y="18337"/>
                  <a:pt x="6605" y="18337"/>
                  <a:pt x="6600" y="18337"/>
                </a:cubicBezTo>
                <a:lnTo>
                  <a:pt x="6562" y="18337"/>
                </a:lnTo>
                <a:cubicBezTo>
                  <a:pt x="6562" y="18337"/>
                  <a:pt x="6562" y="18337"/>
                  <a:pt x="6536" y="18294"/>
                </a:cubicBezTo>
                <a:cubicBezTo>
                  <a:pt x="6536" y="18294"/>
                  <a:pt x="6536" y="18294"/>
                  <a:pt x="6475" y="18337"/>
                </a:cubicBezTo>
                <a:cubicBezTo>
                  <a:pt x="6475" y="18337"/>
                  <a:pt x="6475" y="18337"/>
                  <a:pt x="6458" y="18309"/>
                </a:cubicBezTo>
                <a:cubicBezTo>
                  <a:pt x="6458" y="18309"/>
                  <a:pt x="6458" y="18309"/>
                  <a:pt x="6406" y="18351"/>
                </a:cubicBezTo>
                <a:cubicBezTo>
                  <a:pt x="6406" y="18351"/>
                  <a:pt x="6406" y="18351"/>
                  <a:pt x="6371" y="18309"/>
                </a:cubicBezTo>
                <a:cubicBezTo>
                  <a:pt x="6371" y="18309"/>
                  <a:pt x="6371" y="18309"/>
                  <a:pt x="6380" y="18266"/>
                </a:cubicBezTo>
                <a:cubicBezTo>
                  <a:pt x="6380" y="18266"/>
                  <a:pt x="6380" y="18266"/>
                  <a:pt x="6467" y="18266"/>
                </a:cubicBezTo>
                <a:cubicBezTo>
                  <a:pt x="6467" y="18266"/>
                  <a:pt x="6467" y="18266"/>
                  <a:pt x="6475" y="18237"/>
                </a:cubicBezTo>
                <a:cubicBezTo>
                  <a:pt x="6475" y="18237"/>
                  <a:pt x="6475" y="18237"/>
                  <a:pt x="6510" y="18223"/>
                </a:cubicBezTo>
                <a:cubicBezTo>
                  <a:pt x="6510" y="18223"/>
                  <a:pt x="6510" y="18237"/>
                  <a:pt x="6562" y="18266"/>
                </a:cubicBezTo>
                <a:cubicBezTo>
                  <a:pt x="6562" y="18266"/>
                  <a:pt x="6562" y="18266"/>
                  <a:pt x="6622" y="18209"/>
                </a:cubicBezTo>
                <a:cubicBezTo>
                  <a:pt x="6622" y="18209"/>
                  <a:pt x="6622" y="18209"/>
                  <a:pt x="6674" y="18237"/>
                </a:cubicBezTo>
                <a:cubicBezTo>
                  <a:pt x="6674" y="18237"/>
                  <a:pt x="6674" y="18237"/>
                  <a:pt x="6726" y="18195"/>
                </a:cubicBezTo>
                <a:cubicBezTo>
                  <a:pt x="6726" y="18195"/>
                  <a:pt x="6726" y="18195"/>
                  <a:pt x="6752" y="18195"/>
                </a:cubicBezTo>
                <a:cubicBezTo>
                  <a:pt x="6726" y="18209"/>
                  <a:pt x="6735" y="18209"/>
                  <a:pt x="6813" y="18180"/>
                </a:cubicBezTo>
                <a:cubicBezTo>
                  <a:pt x="6813" y="18180"/>
                  <a:pt x="6813" y="18180"/>
                  <a:pt x="7021" y="18123"/>
                </a:cubicBezTo>
                <a:cubicBezTo>
                  <a:pt x="7021" y="18123"/>
                  <a:pt x="7021" y="18123"/>
                  <a:pt x="7055" y="18123"/>
                </a:cubicBezTo>
                <a:cubicBezTo>
                  <a:pt x="7055" y="18123"/>
                  <a:pt x="7055" y="18123"/>
                  <a:pt x="7107" y="18081"/>
                </a:cubicBezTo>
                <a:cubicBezTo>
                  <a:pt x="7099" y="18081"/>
                  <a:pt x="7090" y="18081"/>
                  <a:pt x="7090" y="18081"/>
                </a:cubicBezTo>
                <a:cubicBezTo>
                  <a:pt x="7133" y="18066"/>
                  <a:pt x="7177" y="18052"/>
                  <a:pt x="7228" y="18024"/>
                </a:cubicBezTo>
                <a:cubicBezTo>
                  <a:pt x="7228" y="18024"/>
                  <a:pt x="7228" y="18024"/>
                  <a:pt x="7332" y="17953"/>
                </a:cubicBezTo>
                <a:cubicBezTo>
                  <a:pt x="7332" y="17953"/>
                  <a:pt x="7332" y="17953"/>
                  <a:pt x="7410" y="17938"/>
                </a:cubicBezTo>
                <a:cubicBezTo>
                  <a:pt x="7410" y="17938"/>
                  <a:pt x="7410" y="17938"/>
                  <a:pt x="7410" y="17910"/>
                </a:cubicBezTo>
                <a:cubicBezTo>
                  <a:pt x="7410" y="17910"/>
                  <a:pt x="7410" y="17910"/>
                  <a:pt x="7436" y="17910"/>
                </a:cubicBezTo>
                <a:cubicBezTo>
                  <a:pt x="7428" y="17910"/>
                  <a:pt x="7419" y="17924"/>
                  <a:pt x="7428" y="17924"/>
                </a:cubicBezTo>
                <a:cubicBezTo>
                  <a:pt x="7428" y="17924"/>
                  <a:pt x="7428" y="17924"/>
                  <a:pt x="7436" y="17938"/>
                </a:cubicBezTo>
                <a:cubicBezTo>
                  <a:pt x="7445" y="17924"/>
                  <a:pt x="7445" y="17910"/>
                  <a:pt x="7462" y="17881"/>
                </a:cubicBezTo>
                <a:cubicBezTo>
                  <a:pt x="7462" y="17881"/>
                  <a:pt x="7462" y="17881"/>
                  <a:pt x="7506" y="17824"/>
                </a:cubicBezTo>
                <a:cubicBezTo>
                  <a:pt x="7506" y="17824"/>
                  <a:pt x="7506" y="17824"/>
                  <a:pt x="7627" y="17782"/>
                </a:cubicBezTo>
                <a:cubicBezTo>
                  <a:pt x="7627" y="17782"/>
                  <a:pt x="7627" y="17782"/>
                  <a:pt x="7705" y="17753"/>
                </a:cubicBezTo>
                <a:cubicBezTo>
                  <a:pt x="7705" y="17753"/>
                  <a:pt x="7705" y="17753"/>
                  <a:pt x="7722" y="17725"/>
                </a:cubicBezTo>
                <a:cubicBezTo>
                  <a:pt x="7722" y="17725"/>
                  <a:pt x="7722" y="17725"/>
                  <a:pt x="7601" y="17710"/>
                </a:cubicBezTo>
                <a:cubicBezTo>
                  <a:pt x="7601" y="17710"/>
                  <a:pt x="7601" y="17710"/>
                  <a:pt x="7635" y="17668"/>
                </a:cubicBezTo>
                <a:cubicBezTo>
                  <a:pt x="7635" y="17668"/>
                  <a:pt x="7635" y="17668"/>
                  <a:pt x="7583" y="17625"/>
                </a:cubicBezTo>
                <a:cubicBezTo>
                  <a:pt x="7583" y="17625"/>
                  <a:pt x="7583" y="17625"/>
                  <a:pt x="7523" y="17696"/>
                </a:cubicBezTo>
                <a:cubicBezTo>
                  <a:pt x="7540" y="17710"/>
                  <a:pt x="7566" y="17682"/>
                  <a:pt x="7575" y="17725"/>
                </a:cubicBezTo>
                <a:cubicBezTo>
                  <a:pt x="7575" y="17725"/>
                  <a:pt x="7575" y="17725"/>
                  <a:pt x="7540" y="17767"/>
                </a:cubicBezTo>
                <a:cubicBezTo>
                  <a:pt x="7531" y="17767"/>
                  <a:pt x="7523" y="17767"/>
                  <a:pt x="7514" y="17767"/>
                </a:cubicBezTo>
                <a:cubicBezTo>
                  <a:pt x="7523" y="17767"/>
                  <a:pt x="7523" y="17753"/>
                  <a:pt x="7531" y="17753"/>
                </a:cubicBezTo>
                <a:cubicBezTo>
                  <a:pt x="7531" y="17753"/>
                  <a:pt x="7531" y="17753"/>
                  <a:pt x="7497" y="17682"/>
                </a:cubicBezTo>
                <a:cubicBezTo>
                  <a:pt x="7506" y="17682"/>
                  <a:pt x="7557" y="17668"/>
                  <a:pt x="7462" y="17682"/>
                </a:cubicBezTo>
                <a:cubicBezTo>
                  <a:pt x="7462" y="17682"/>
                  <a:pt x="7462" y="17682"/>
                  <a:pt x="7462" y="17710"/>
                </a:cubicBezTo>
                <a:cubicBezTo>
                  <a:pt x="7462" y="17710"/>
                  <a:pt x="7462" y="17710"/>
                  <a:pt x="7428" y="17653"/>
                </a:cubicBezTo>
                <a:cubicBezTo>
                  <a:pt x="7471" y="17653"/>
                  <a:pt x="7514" y="17611"/>
                  <a:pt x="7566" y="17582"/>
                </a:cubicBezTo>
                <a:cubicBezTo>
                  <a:pt x="7566" y="17582"/>
                  <a:pt x="7566" y="17582"/>
                  <a:pt x="7601" y="17611"/>
                </a:cubicBezTo>
                <a:cubicBezTo>
                  <a:pt x="7635" y="17596"/>
                  <a:pt x="7670" y="17582"/>
                  <a:pt x="7687" y="17625"/>
                </a:cubicBezTo>
                <a:cubicBezTo>
                  <a:pt x="7687" y="17625"/>
                  <a:pt x="7687" y="17625"/>
                  <a:pt x="7722" y="17554"/>
                </a:cubicBezTo>
                <a:cubicBezTo>
                  <a:pt x="7722" y="17554"/>
                  <a:pt x="7722" y="17554"/>
                  <a:pt x="7722" y="17539"/>
                </a:cubicBezTo>
                <a:cubicBezTo>
                  <a:pt x="7722" y="17539"/>
                  <a:pt x="7722" y="17539"/>
                  <a:pt x="7757" y="17582"/>
                </a:cubicBezTo>
                <a:cubicBezTo>
                  <a:pt x="7757" y="17582"/>
                  <a:pt x="7757" y="17582"/>
                  <a:pt x="7800" y="17554"/>
                </a:cubicBezTo>
                <a:cubicBezTo>
                  <a:pt x="7800" y="17554"/>
                  <a:pt x="7800" y="17554"/>
                  <a:pt x="7835" y="17625"/>
                </a:cubicBezTo>
                <a:cubicBezTo>
                  <a:pt x="7835" y="17625"/>
                  <a:pt x="7835" y="17625"/>
                  <a:pt x="7860" y="17596"/>
                </a:cubicBezTo>
                <a:cubicBezTo>
                  <a:pt x="7860" y="17596"/>
                  <a:pt x="7860" y="17596"/>
                  <a:pt x="7852" y="17554"/>
                </a:cubicBezTo>
                <a:cubicBezTo>
                  <a:pt x="7852" y="17554"/>
                  <a:pt x="7852" y="17554"/>
                  <a:pt x="7921" y="17482"/>
                </a:cubicBezTo>
                <a:cubicBezTo>
                  <a:pt x="7921" y="17482"/>
                  <a:pt x="7921" y="17482"/>
                  <a:pt x="7809" y="17482"/>
                </a:cubicBezTo>
                <a:cubicBezTo>
                  <a:pt x="7809" y="17482"/>
                  <a:pt x="7809" y="17482"/>
                  <a:pt x="7748" y="17511"/>
                </a:cubicBezTo>
                <a:cubicBezTo>
                  <a:pt x="7748" y="17511"/>
                  <a:pt x="7748" y="17511"/>
                  <a:pt x="7722" y="17511"/>
                </a:cubicBezTo>
                <a:cubicBezTo>
                  <a:pt x="7722" y="17511"/>
                  <a:pt x="7722" y="17511"/>
                  <a:pt x="7731" y="17482"/>
                </a:cubicBezTo>
                <a:cubicBezTo>
                  <a:pt x="7731" y="17482"/>
                  <a:pt x="7731" y="17482"/>
                  <a:pt x="7661" y="17440"/>
                </a:cubicBezTo>
                <a:cubicBezTo>
                  <a:pt x="7661" y="17440"/>
                  <a:pt x="7661" y="17440"/>
                  <a:pt x="7540" y="17482"/>
                </a:cubicBezTo>
                <a:cubicBezTo>
                  <a:pt x="7540" y="17482"/>
                  <a:pt x="7540" y="17482"/>
                  <a:pt x="7531" y="17525"/>
                </a:cubicBezTo>
                <a:cubicBezTo>
                  <a:pt x="7531" y="17525"/>
                  <a:pt x="7531" y="17525"/>
                  <a:pt x="7566" y="17525"/>
                </a:cubicBezTo>
                <a:cubicBezTo>
                  <a:pt x="7540" y="17525"/>
                  <a:pt x="7488" y="17539"/>
                  <a:pt x="7402" y="17568"/>
                </a:cubicBezTo>
                <a:cubicBezTo>
                  <a:pt x="7402" y="17568"/>
                  <a:pt x="7402" y="17568"/>
                  <a:pt x="7384" y="17554"/>
                </a:cubicBezTo>
                <a:cubicBezTo>
                  <a:pt x="7384" y="17554"/>
                  <a:pt x="7384" y="17554"/>
                  <a:pt x="7350" y="17582"/>
                </a:cubicBezTo>
                <a:cubicBezTo>
                  <a:pt x="7350" y="17582"/>
                  <a:pt x="7350" y="17582"/>
                  <a:pt x="7203" y="17625"/>
                </a:cubicBezTo>
                <a:cubicBezTo>
                  <a:pt x="7203" y="17625"/>
                  <a:pt x="7203" y="17625"/>
                  <a:pt x="7185" y="17596"/>
                </a:cubicBezTo>
                <a:cubicBezTo>
                  <a:pt x="7185" y="17596"/>
                  <a:pt x="7185" y="17596"/>
                  <a:pt x="7125" y="17653"/>
                </a:cubicBezTo>
                <a:cubicBezTo>
                  <a:pt x="7125" y="17653"/>
                  <a:pt x="7125" y="17653"/>
                  <a:pt x="7099" y="17625"/>
                </a:cubicBezTo>
                <a:cubicBezTo>
                  <a:pt x="7099" y="17625"/>
                  <a:pt x="7099" y="17625"/>
                  <a:pt x="6865" y="17696"/>
                </a:cubicBezTo>
                <a:cubicBezTo>
                  <a:pt x="6865" y="17696"/>
                  <a:pt x="6865" y="17696"/>
                  <a:pt x="6856" y="17739"/>
                </a:cubicBezTo>
                <a:cubicBezTo>
                  <a:pt x="6865" y="17767"/>
                  <a:pt x="6882" y="17668"/>
                  <a:pt x="6865" y="17782"/>
                </a:cubicBezTo>
                <a:cubicBezTo>
                  <a:pt x="6865" y="17782"/>
                  <a:pt x="6865" y="17782"/>
                  <a:pt x="6891" y="17725"/>
                </a:cubicBezTo>
                <a:cubicBezTo>
                  <a:pt x="6977" y="17753"/>
                  <a:pt x="6943" y="17653"/>
                  <a:pt x="7047" y="17753"/>
                </a:cubicBezTo>
                <a:cubicBezTo>
                  <a:pt x="7047" y="17753"/>
                  <a:pt x="7047" y="17753"/>
                  <a:pt x="7038" y="17782"/>
                </a:cubicBezTo>
                <a:cubicBezTo>
                  <a:pt x="7038" y="17782"/>
                  <a:pt x="7038" y="17782"/>
                  <a:pt x="6986" y="17753"/>
                </a:cubicBezTo>
                <a:cubicBezTo>
                  <a:pt x="6986" y="17753"/>
                  <a:pt x="6986" y="17753"/>
                  <a:pt x="6951" y="17839"/>
                </a:cubicBezTo>
                <a:cubicBezTo>
                  <a:pt x="6951" y="17839"/>
                  <a:pt x="6951" y="17839"/>
                  <a:pt x="6977" y="17867"/>
                </a:cubicBezTo>
                <a:cubicBezTo>
                  <a:pt x="6977" y="17867"/>
                  <a:pt x="6977" y="17867"/>
                  <a:pt x="6908" y="17839"/>
                </a:cubicBezTo>
                <a:cubicBezTo>
                  <a:pt x="6908" y="17839"/>
                  <a:pt x="6908" y="17839"/>
                  <a:pt x="6865" y="17839"/>
                </a:cubicBezTo>
                <a:cubicBezTo>
                  <a:pt x="6865" y="17839"/>
                  <a:pt x="6865" y="17839"/>
                  <a:pt x="6848" y="17739"/>
                </a:cubicBezTo>
                <a:cubicBezTo>
                  <a:pt x="6830" y="17739"/>
                  <a:pt x="6813" y="17696"/>
                  <a:pt x="6787" y="17782"/>
                </a:cubicBezTo>
                <a:cubicBezTo>
                  <a:pt x="6787" y="17782"/>
                  <a:pt x="6787" y="17782"/>
                  <a:pt x="6822" y="17824"/>
                </a:cubicBezTo>
                <a:cubicBezTo>
                  <a:pt x="6822" y="17824"/>
                  <a:pt x="6822" y="17824"/>
                  <a:pt x="6752" y="17839"/>
                </a:cubicBezTo>
                <a:cubicBezTo>
                  <a:pt x="6752" y="17839"/>
                  <a:pt x="6752" y="17839"/>
                  <a:pt x="6709" y="17924"/>
                </a:cubicBezTo>
                <a:cubicBezTo>
                  <a:pt x="6709" y="17924"/>
                  <a:pt x="6709" y="17924"/>
                  <a:pt x="6683" y="17910"/>
                </a:cubicBezTo>
                <a:cubicBezTo>
                  <a:pt x="6683" y="17910"/>
                  <a:pt x="6683" y="17910"/>
                  <a:pt x="6666" y="17938"/>
                </a:cubicBezTo>
                <a:cubicBezTo>
                  <a:pt x="6666" y="17938"/>
                  <a:pt x="6666" y="17938"/>
                  <a:pt x="6657" y="17881"/>
                </a:cubicBezTo>
                <a:cubicBezTo>
                  <a:pt x="6631" y="17867"/>
                  <a:pt x="6614" y="17924"/>
                  <a:pt x="6605" y="17867"/>
                </a:cubicBezTo>
                <a:cubicBezTo>
                  <a:pt x="6605" y="17867"/>
                  <a:pt x="6605" y="17867"/>
                  <a:pt x="6562" y="17896"/>
                </a:cubicBezTo>
                <a:cubicBezTo>
                  <a:pt x="6562" y="17995"/>
                  <a:pt x="6510" y="17810"/>
                  <a:pt x="6536" y="17981"/>
                </a:cubicBezTo>
                <a:cubicBezTo>
                  <a:pt x="6536" y="17981"/>
                  <a:pt x="6536" y="17981"/>
                  <a:pt x="6493" y="17924"/>
                </a:cubicBezTo>
                <a:cubicBezTo>
                  <a:pt x="6493" y="17924"/>
                  <a:pt x="6493" y="17924"/>
                  <a:pt x="6475" y="17938"/>
                </a:cubicBezTo>
                <a:cubicBezTo>
                  <a:pt x="6475" y="17953"/>
                  <a:pt x="6467" y="17953"/>
                  <a:pt x="6458" y="17953"/>
                </a:cubicBezTo>
                <a:cubicBezTo>
                  <a:pt x="6467" y="17967"/>
                  <a:pt x="6484" y="17967"/>
                  <a:pt x="6501" y="17981"/>
                </a:cubicBezTo>
                <a:cubicBezTo>
                  <a:pt x="6501" y="17981"/>
                  <a:pt x="6501" y="17981"/>
                  <a:pt x="6441" y="17981"/>
                </a:cubicBezTo>
                <a:cubicBezTo>
                  <a:pt x="6441" y="17981"/>
                  <a:pt x="6441" y="17981"/>
                  <a:pt x="6441" y="17953"/>
                </a:cubicBezTo>
                <a:cubicBezTo>
                  <a:pt x="6441" y="17938"/>
                  <a:pt x="6441" y="17938"/>
                  <a:pt x="6441" y="17938"/>
                </a:cubicBezTo>
                <a:cubicBezTo>
                  <a:pt x="6441" y="17938"/>
                  <a:pt x="6441" y="17938"/>
                  <a:pt x="6553" y="17881"/>
                </a:cubicBezTo>
                <a:cubicBezTo>
                  <a:pt x="6553" y="17881"/>
                  <a:pt x="6553" y="17881"/>
                  <a:pt x="6536" y="17839"/>
                </a:cubicBezTo>
                <a:cubicBezTo>
                  <a:pt x="6536" y="17839"/>
                  <a:pt x="6536" y="17839"/>
                  <a:pt x="6527" y="17810"/>
                </a:cubicBezTo>
                <a:cubicBezTo>
                  <a:pt x="6527" y="17810"/>
                  <a:pt x="6527" y="17810"/>
                  <a:pt x="6484" y="17853"/>
                </a:cubicBezTo>
                <a:cubicBezTo>
                  <a:pt x="6484" y="17853"/>
                  <a:pt x="6484" y="17853"/>
                  <a:pt x="6493" y="17867"/>
                </a:cubicBezTo>
                <a:cubicBezTo>
                  <a:pt x="6493" y="17867"/>
                  <a:pt x="6493" y="17867"/>
                  <a:pt x="6337" y="17910"/>
                </a:cubicBezTo>
                <a:cubicBezTo>
                  <a:pt x="6337" y="17910"/>
                  <a:pt x="6337" y="17910"/>
                  <a:pt x="6293" y="17967"/>
                </a:cubicBezTo>
                <a:cubicBezTo>
                  <a:pt x="6293" y="17967"/>
                  <a:pt x="6293" y="17967"/>
                  <a:pt x="6337" y="18009"/>
                </a:cubicBezTo>
                <a:cubicBezTo>
                  <a:pt x="6337" y="18009"/>
                  <a:pt x="6337" y="18009"/>
                  <a:pt x="6371" y="17981"/>
                </a:cubicBezTo>
                <a:cubicBezTo>
                  <a:pt x="6371" y="17981"/>
                  <a:pt x="6371" y="17981"/>
                  <a:pt x="6432" y="17981"/>
                </a:cubicBezTo>
                <a:cubicBezTo>
                  <a:pt x="6432" y="17981"/>
                  <a:pt x="6432" y="17981"/>
                  <a:pt x="6337" y="18066"/>
                </a:cubicBezTo>
                <a:cubicBezTo>
                  <a:pt x="6337" y="18066"/>
                  <a:pt x="6337" y="18066"/>
                  <a:pt x="6276" y="18052"/>
                </a:cubicBezTo>
                <a:cubicBezTo>
                  <a:pt x="6276" y="18052"/>
                  <a:pt x="6276" y="18052"/>
                  <a:pt x="6207" y="18052"/>
                </a:cubicBezTo>
                <a:cubicBezTo>
                  <a:pt x="6207" y="18052"/>
                  <a:pt x="6207" y="18052"/>
                  <a:pt x="6155" y="18081"/>
                </a:cubicBezTo>
                <a:cubicBezTo>
                  <a:pt x="6155" y="18081"/>
                  <a:pt x="6155" y="18081"/>
                  <a:pt x="6103" y="18052"/>
                </a:cubicBezTo>
                <a:cubicBezTo>
                  <a:pt x="6103" y="18052"/>
                  <a:pt x="6103" y="18052"/>
                  <a:pt x="5809" y="18123"/>
                </a:cubicBezTo>
                <a:cubicBezTo>
                  <a:pt x="5783" y="18166"/>
                  <a:pt x="5713" y="18152"/>
                  <a:pt x="5687" y="18223"/>
                </a:cubicBezTo>
                <a:cubicBezTo>
                  <a:pt x="5687" y="18223"/>
                  <a:pt x="5687" y="18223"/>
                  <a:pt x="5705" y="18237"/>
                </a:cubicBezTo>
                <a:cubicBezTo>
                  <a:pt x="5705" y="18237"/>
                  <a:pt x="5705" y="18237"/>
                  <a:pt x="5791" y="18195"/>
                </a:cubicBezTo>
                <a:cubicBezTo>
                  <a:pt x="5791" y="18195"/>
                  <a:pt x="5791" y="18195"/>
                  <a:pt x="5843" y="18195"/>
                </a:cubicBezTo>
                <a:cubicBezTo>
                  <a:pt x="5835" y="18195"/>
                  <a:pt x="5878" y="18195"/>
                  <a:pt x="5826" y="18209"/>
                </a:cubicBezTo>
                <a:cubicBezTo>
                  <a:pt x="5826" y="18209"/>
                  <a:pt x="5826" y="18209"/>
                  <a:pt x="5826" y="18237"/>
                </a:cubicBezTo>
                <a:cubicBezTo>
                  <a:pt x="5826" y="18237"/>
                  <a:pt x="5826" y="18237"/>
                  <a:pt x="6094" y="18195"/>
                </a:cubicBezTo>
                <a:cubicBezTo>
                  <a:pt x="6094" y="18195"/>
                  <a:pt x="6094" y="18195"/>
                  <a:pt x="6181" y="18195"/>
                </a:cubicBezTo>
                <a:cubicBezTo>
                  <a:pt x="6181" y="18195"/>
                  <a:pt x="6181" y="18195"/>
                  <a:pt x="6216" y="18266"/>
                </a:cubicBezTo>
                <a:cubicBezTo>
                  <a:pt x="6216" y="18266"/>
                  <a:pt x="6216" y="18266"/>
                  <a:pt x="6155" y="18266"/>
                </a:cubicBezTo>
                <a:cubicBezTo>
                  <a:pt x="6155" y="18266"/>
                  <a:pt x="6155" y="18266"/>
                  <a:pt x="6086" y="18209"/>
                </a:cubicBezTo>
                <a:cubicBezTo>
                  <a:pt x="6086" y="18209"/>
                  <a:pt x="6086" y="18209"/>
                  <a:pt x="5887" y="18252"/>
                </a:cubicBezTo>
                <a:cubicBezTo>
                  <a:pt x="5887" y="18252"/>
                  <a:pt x="5887" y="18252"/>
                  <a:pt x="5869" y="18237"/>
                </a:cubicBezTo>
                <a:cubicBezTo>
                  <a:pt x="5869" y="18237"/>
                  <a:pt x="5869" y="18237"/>
                  <a:pt x="5644" y="18266"/>
                </a:cubicBezTo>
                <a:cubicBezTo>
                  <a:pt x="5644" y="18266"/>
                  <a:pt x="5644" y="18266"/>
                  <a:pt x="5575" y="18252"/>
                </a:cubicBezTo>
                <a:cubicBezTo>
                  <a:pt x="5575" y="18252"/>
                  <a:pt x="5575" y="18252"/>
                  <a:pt x="5506" y="18280"/>
                </a:cubicBezTo>
                <a:cubicBezTo>
                  <a:pt x="5506" y="18280"/>
                  <a:pt x="5506" y="18280"/>
                  <a:pt x="5497" y="18309"/>
                </a:cubicBezTo>
                <a:cubicBezTo>
                  <a:pt x="5497" y="18309"/>
                  <a:pt x="5497" y="18309"/>
                  <a:pt x="5436" y="18294"/>
                </a:cubicBezTo>
                <a:cubicBezTo>
                  <a:pt x="5436" y="18294"/>
                  <a:pt x="5436" y="18294"/>
                  <a:pt x="5367" y="18323"/>
                </a:cubicBezTo>
                <a:cubicBezTo>
                  <a:pt x="5350" y="18337"/>
                  <a:pt x="5333" y="18366"/>
                  <a:pt x="5307" y="18380"/>
                </a:cubicBezTo>
                <a:cubicBezTo>
                  <a:pt x="5307" y="18380"/>
                  <a:pt x="5307" y="18380"/>
                  <a:pt x="5324" y="18380"/>
                </a:cubicBezTo>
                <a:cubicBezTo>
                  <a:pt x="5315" y="18394"/>
                  <a:pt x="5298" y="18394"/>
                  <a:pt x="5281" y="18408"/>
                </a:cubicBezTo>
                <a:cubicBezTo>
                  <a:pt x="5281" y="18408"/>
                  <a:pt x="5281" y="18408"/>
                  <a:pt x="5289" y="18380"/>
                </a:cubicBezTo>
                <a:cubicBezTo>
                  <a:pt x="5263" y="18394"/>
                  <a:pt x="5229" y="18394"/>
                  <a:pt x="5194" y="18394"/>
                </a:cubicBezTo>
                <a:cubicBezTo>
                  <a:pt x="5194" y="18394"/>
                  <a:pt x="5194" y="18394"/>
                  <a:pt x="5194" y="18408"/>
                </a:cubicBezTo>
                <a:cubicBezTo>
                  <a:pt x="5194" y="18408"/>
                  <a:pt x="5194" y="18408"/>
                  <a:pt x="5281" y="18408"/>
                </a:cubicBezTo>
                <a:cubicBezTo>
                  <a:pt x="5281" y="18408"/>
                  <a:pt x="5281" y="18408"/>
                  <a:pt x="5393" y="18394"/>
                </a:cubicBezTo>
                <a:cubicBezTo>
                  <a:pt x="5393" y="18394"/>
                  <a:pt x="5393" y="18394"/>
                  <a:pt x="5436" y="18437"/>
                </a:cubicBezTo>
                <a:cubicBezTo>
                  <a:pt x="5436" y="18437"/>
                  <a:pt x="5436" y="18437"/>
                  <a:pt x="5488" y="18423"/>
                </a:cubicBezTo>
                <a:cubicBezTo>
                  <a:pt x="5488" y="18423"/>
                  <a:pt x="5488" y="18423"/>
                  <a:pt x="5488" y="18437"/>
                </a:cubicBezTo>
                <a:cubicBezTo>
                  <a:pt x="5488" y="18437"/>
                  <a:pt x="5488" y="18437"/>
                  <a:pt x="5549" y="18437"/>
                </a:cubicBezTo>
                <a:cubicBezTo>
                  <a:pt x="5558" y="18451"/>
                  <a:pt x="5566" y="18465"/>
                  <a:pt x="5575" y="18480"/>
                </a:cubicBezTo>
                <a:cubicBezTo>
                  <a:pt x="5558" y="18451"/>
                  <a:pt x="5549" y="18380"/>
                  <a:pt x="5705" y="18437"/>
                </a:cubicBezTo>
                <a:cubicBezTo>
                  <a:pt x="5705" y="18437"/>
                  <a:pt x="5705" y="18437"/>
                  <a:pt x="5800" y="18394"/>
                </a:cubicBezTo>
                <a:cubicBezTo>
                  <a:pt x="5800" y="18394"/>
                  <a:pt x="5800" y="18394"/>
                  <a:pt x="5774" y="18437"/>
                </a:cubicBezTo>
                <a:cubicBezTo>
                  <a:pt x="5774" y="18437"/>
                  <a:pt x="5774" y="18437"/>
                  <a:pt x="5817" y="18451"/>
                </a:cubicBezTo>
                <a:cubicBezTo>
                  <a:pt x="5852" y="18437"/>
                  <a:pt x="5895" y="18451"/>
                  <a:pt x="5930" y="18437"/>
                </a:cubicBezTo>
                <a:cubicBezTo>
                  <a:pt x="5930" y="18437"/>
                  <a:pt x="5930" y="18437"/>
                  <a:pt x="5895" y="18465"/>
                </a:cubicBezTo>
                <a:cubicBezTo>
                  <a:pt x="5895" y="18465"/>
                  <a:pt x="5895" y="18465"/>
                  <a:pt x="5921" y="18494"/>
                </a:cubicBezTo>
                <a:cubicBezTo>
                  <a:pt x="5939" y="18508"/>
                  <a:pt x="5947" y="18508"/>
                  <a:pt x="5965" y="18437"/>
                </a:cubicBezTo>
                <a:cubicBezTo>
                  <a:pt x="5965" y="18437"/>
                  <a:pt x="5965" y="18437"/>
                  <a:pt x="5973" y="18465"/>
                </a:cubicBezTo>
                <a:cubicBezTo>
                  <a:pt x="5973" y="18465"/>
                  <a:pt x="5973" y="18465"/>
                  <a:pt x="5982" y="18437"/>
                </a:cubicBezTo>
                <a:cubicBezTo>
                  <a:pt x="5982" y="18437"/>
                  <a:pt x="5982" y="18437"/>
                  <a:pt x="5999" y="18451"/>
                </a:cubicBezTo>
                <a:cubicBezTo>
                  <a:pt x="6042" y="18451"/>
                  <a:pt x="6094" y="18380"/>
                  <a:pt x="6129" y="18437"/>
                </a:cubicBezTo>
                <a:cubicBezTo>
                  <a:pt x="6129" y="18437"/>
                  <a:pt x="6129" y="18437"/>
                  <a:pt x="6120" y="18451"/>
                </a:cubicBezTo>
                <a:cubicBezTo>
                  <a:pt x="6112" y="18465"/>
                  <a:pt x="6103" y="18494"/>
                  <a:pt x="6077" y="18522"/>
                </a:cubicBezTo>
                <a:cubicBezTo>
                  <a:pt x="6077" y="18522"/>
                  <a:pt x="6077" y="18522"/>
                  <a:pt x="6060" y="18508"/>
                </a:cubicBezTo>
                <a:cubicBezTo>
                  <a:pt x="6060" y="18508"/>
                  <a:pt x="6060" y="18508"/>
                  <a:pt x="6042" y="18537"/>
                </a:cubicBezTo>
                <a:cubicBezTo>
                  <a:pt x="6042" y="18537"/>
                  <a:pt x="6042" y="18537"/>
                  <a:pt x="5930" y="18565"/>
                </a:cubicBezTo>
                <a:cubicBezTo>
                  <a:pt x="5930" y="18565"/>
                  <a:pt x="5930" y="18565"/>
                  <a:pt x="5895" y="18537"/>
                </a:cubicBezTo>
                <a:cubicBezTo>
                  <a:pt x="5895" y="18537"/>
                  <a:pt x="5895" y="18537"/>
                  <a:pt x="5852" y="18522"/>
                </a:cubicBezTo>
                <a:cubicBezTo>
                  <a:pt x="5852" y="18522"/>
                  <a:pt x="5852" y="18522"/>
                  <a:pt x="5852" y="18594"/>
                </a:cubicBezTo>
                <a:cubicBezTo>
                  <a:pt x="5852" y="18594"/>
                  <a:pt x="5852" y="18594"/>
                  <a:pt x="5835" y="18594"/>
                </a:cubicBezTo>
                <a:cubicBezTo>
                  <a:pt x="5835" y="18594"/>
                  <a:pt x="5835" y="18594"/>
                  <a:pt x="5835" y="18537"/>
                </a:cubicBezTo>
                <a:cubicBezTo>
                  <a:pt x="5835" y="18537"/>
                  <a:pt x="5835" y="18537"/>
                  <a:pt x="5713" y="18579"/>
                </a:cubicBezTo>
                <a:cubicBezTo>
                  <a:pt x="5713" y="18579"/>
                  <a:pt x="5713" y="18579"/>
                  <a:pt x="5687" y="18622"/>
                </a:cubicBezTo>
                <a:cubicBezTo>
                  <a:pt x="5687" y="18622"/>
                  <a:pt x="5687" y="18622"/>
                  <a:pt x="5670" y="18622"/>
                </a:cubicBezTo>
                <a:cubicBezTo>
                  <a:pt x="5670" y="18622"/>
                  <a:pt x="5670" y="18622"/>
                  <a:pt x="5687" y="18594"/>
                </a:cubicBezTo>
                <a:cubicBezTo>
                  <a:pt x="5687" y="18594"/>
                  <a:pt x="5687" y="18594"/>
                  <a:pt x="5679" y="18594"/>
                </a:cubicBezTo>
                <a:cubicBezTo>
                  <a:pt x="5679" y="18579"/>
                  <a:pt x="5653" y="18551"/>
                  <a:pt x="5584" y="18480"/>
                </a:cubicBezTo>
                <a:cubicBezTo>
                  <a:pt x="5584" y="18480"/>
                  <a:pt x="5584" y="18480"/>
                  <a:pt x="5566" y="18551"/>
                </a:cubicBezTo>
                <a:cubicBezTo>
                  <a:pt x="5566" y="18551"/>
                  <a:pt x="5566" y="18551"/>
                  <a:pt x="5540" y="18579"/>
                </a:cubicBezTo>
                <a:cubicBezTo>
                  <a:pt x="5540" y="18579"/>
                  <a:pt x="5540" y="18579"/>
                  <a:pt x="5523" y="18551"/>
                </a:cubicBezTo>
                <a:cubicBezTo>
                  <a:pt x="5523" y="18551"/>
                  <a:pt x="5523" y="18551"/>
                  <a:pt x="5436" y="18622"/>
                </a:cubicBezTo>
                <a:cubicBezTo>
                  <a:pt x="5436" y="18622"/>
                  <a:pt x="5436" y="18622"/>
                  <a:pt x="5410" y="18594"/>
                </a:cubicBezTo>
                <a:cubicBezTo>
                  <a:pt x="5410" y="18594"/>
                  <a:pt x="5410" y="18594"/>
                  <a:pt x="5333" y="18651"/>
                </a:cubicBezTo>
                <a:cubicBezTo>
                  <a:pt x="5333" y="18651"/>
                  <a:pt x="5333" y="18651"/>
                  <a:pt x="5220" y="18622"/>
                </a:cubicBezTo>
                <a:cubicBezTo>
                  <a:pt x="5220" y="18622"/>
                  <a:pt x="5220" y="18622"/>
                  <a:pt x="5194" y="18665"/>
                </a:cubicBezTo>
                <a:cubicBezTo>
                  <a:pt x="5194" y="18665"/>
                  <a:pt x="5185" y="18651"/>
                  <a:pt x="5185" y="18651"/>
                </a:cubicBezTo>
                <a:cubicBezTo>
                  <a:pt x="5177" y="18651"/>
                  <a:pt x="5151" y="18665"/>
                  <a:pt x="5099" y="18679"/>
                </a:cubicBezTo>
                <a:cubicBezTo>
                  <a:pt x="5099" y="18679"/>
                  <a:pt x="5099" y="18679"/>
                  <a:pt x="5073" y="18636"/>
                </a:cubicBezTo>
                <a:cubicBezTo>
                  <a:pt x="5073" y="18636"/>
                  <a:pt x="5073" y="18651"/>
                  <a:pt x="5064" y="18651"/>
                </a:cubicBezTo>
                <a:cubicBezTo>
                  <a:pt x="5064" y="18651"/>
                  <a:pt x="5064" y="18651"/>
                  <a:pt x="5021" y="18651"/>
                </a:cubicBezTo>
                <a:cubicBezTo>
                  <a:pt x="5021" y="18651"/>
                  <a:pt x="5021" y="18651"/>
                  <a:pt x="5021" y="18693"/>
                </a:cubicBezTo>
                <a:cubicBezTo>
                  <a:pt x="5021" y="18693"/>
                  <a:pt x="5021" y="18693"/>
                  <a:pt x="4926" y="18679"/>
                </a:cubicBezTo>
                <a:cubicBezTo>
                  <a:pt x="4926" y="18679"/>
                  <a:pt x="4926" y="18679"/>
                  <a:pt x="4978" y="18636"/>
                </a:cubicBezTo>
                <a:cubicBezTo>
                  <a:pt x="4969" y="18622"/>
                  <a:pt x="5047" y="18679"/>
                  <a:pt x="4960" y="18594"/>
                </a:cubicBezTo>
                <a:cubicBezTo>
                  <a:pt x="4960" y="18594"/>
                  <a:pt x="4960" y="18594"/>
                  <a:pt x="4908" y="18636"/>
                </a:cubicBezTo>
                <a:cubicBezTo>
                  <a:pt x="4891" y="18622"/>
                  <a:pt x="4874" y="18622"/>
                  <a:pt x="4839" y="18608"/>
                </a:cubicBezTo>
                <a:cubicBezTo>
                  <a:pt x="4839" y="18608"/>
                  <a:pt x="4839" y="18608"/>
                  <a:pt x="4822" y="18636"/>
                </a:cubicBezTo>
                <a:cubicBezTo>
                  <a:pt x="4822" y="18636"/>
                  <a:pt x="4822" y="18636"/>
                  <a:pt x="4804" y="18665"/>
                </a:cubicBezTo>
                <a:cubicBezTo>
                  <a:pt x="4804" y="18665"/>
                  <a:pt x="4804" y="18665"/>
                  <a:pt x="4839" y="18693"/>
                </a:cubicBezTo>
                <a:cubicBezTo>
                  <a:pt x="4839" y="18693"/>
                  <a:pt x="4839" y="18693"/>
                  <a:pt x="4692" y="18693"/>
                </a:cubicBezTo>
                <a:cubicBezTo>
                  <a:pt x="4692" y="18693"/>
                  <a:pt x="4692" y="18693"/>
                  <a:pt x="4709" y="18651"/>
                </a:cubicBezTo>
                <a:cubicBezTo>
                  <a:pt x="4718" y="18651"/>
                  <a:pt x="4718" y="18665"/>
                  <a:pt x="4718" y="18665"/>
                </a:cubicBezTo>
                <a:cubicBezTo>
                  <a:pt x="4727" y="18651"/>
                  <a:pt x="4735" y="18651"/>
                  <a:pt x="4752" y="18651"/>
                </a:cubicBezTo>
                <a:cubicBezTo>
                  <a:pt x="4752" y="18651"/>
                  <a:pt x="4752" y="18651"/>
                  <a:pt x="4692" y="18622"/>
                </a:cubicBezTo>
                <a:cubicBezTo>
                  <a:pt x="4692" y="18622"/>
                  <a:pt x="4692" y="18622"/>
                  <a:pt x="4675" y="18651"/>
                </a:cubicBezTo>
                <a:cubicBezTo>
                  <a:pt x="4675" y="18651"/>
                  <a:pt x="4675" y="18651"/>
                  <a:pt x="4666" y="18622"/>
                </a:cubicBezTo>
                <a:cubicBezTo>
                  <a:pt x="4666" y="18622"/>
                  <a:pt x="4666" y="18622"/>
                  <a:pt x="4631" y="18636"/>
                </a:cubicBezTo>
                <a:cubicBezTo>
                  <a:pt x="4640" y="18651"/>
                  <a:pt x="4623" y="18651"/>
                  <a:pt x="4605" y="18651"/>
                </a:cubicBezTo>
                <a:cubicBezTo>
                  <a:pt x="4605" y="18651"/>
                  <a:pt x="4605" y="18651"/>
                  <a:pt x="4571" y="18636"/>
                </a:cubicBezTo>
                <a:cubicBezTo>
                  <a:pt x="4571" y="18636"/>
                  <a:pt x="4571" y="18636"/>
                  <a:pt x="4510" y="18665"/>
                </a:cubicBezTo>
                <a:cubicBezTo>
                  <a:pt x="4510" y="18665"/>
                  <a:pt x="4510" y="18665"/>
                  <a:pt x="4510" y="18651"/>
                </a:cubicBezTo>
                <a:cubicBezTo>
                  <a:pt x="4510" y="18651"/>
                  <a:pt x="4510" y="18651"/>
                  <a:pt x="4501" y="18665"/>
                </a:cubicBezTo>
                <a:cubicBezTo>
                  <a:pt x="4501" y="18679"/>
                  <a:pt x="4501" y="18679"/>
                  <a:pt x="4501" y="18679"/>
                </a:cubicBezTo>
                <a:cubicBezTo>
                  <a:pt x="4501" y="18679"/>
                  <a:pt x="4501" y="18679"/>
                  <a:pt x="4493" y="18722"/>
                </a:cubicBezTo>
                <a:cubicBezTo>
                  <a:pt x="4493" y="18722"/>
                  <a:pt x="4493" y="18722"/>
                  <a:pt x="4484" y="18708"/>
                </a:cubicBezTo>
                <a:lnTo>
                  <a:pt x="4458" y="18736"/>
                </a:lnTo>
                <a:lnTo>
                  <a:pt x="4467" y="18722"/>
                </a:lnTo>
                <a:cubicBezTo>
                  <a:pt x="4467" y="18722"/>
                  <a:pt x="4467" y="18722"/>
                  <a:pt x="4449" y="18693"/>
                </a:cubicBezTo>
                <a:cubicBezTo>
                  <a:pt x="4449" y="18693"/>
                  <a:pt x="4449" y="18693"/>
                  <a:pt x="4346" y="18736"/>
                </a:cubicBezTo>
                <a:cubicBezTo>
                  <a:pt x="4346" y="18736"/>
                  <a:pt x="4346" y="18736"/>
                  <a:pt x="4354" y="18693"/>
                </a:cubicBezTo>
                <a:cubicBezTo>
                  <a:pt x="4354" y="18693"/>
                  <a:pt x="4354" y="18693"/>
                  <a:pt x="4320" y="18679"/>
                </a:cubicBezTo>
                <a:cubicBezTo>
                  <a:pt x="4311" y="18679"/>
                  <a:pt x="4294" y="18693"/>
                  <a:pt x="4276" y="18693"/>
                </a:cubicBezTo>
                <a:cubicBezTo>
                  <a:pt x="4276" y="18693"/>
                  <a:pt x="4276" y="18693"/>
                  <a:pt x="4328" y="18722"/>
                </a:cubicBezTo>
                <a:cubicBezTo>
                  <a:pt x="4328" y="18722"/>
                  <a:pt x="4328" y="18722"/>
                  <a:pt x="4294" y="18722"/>
                </a:cubicBezTo>
                <a:cubicBezTo>
                  <a:pt x="4294" y="18722"/>
                  <a:pt x="4294" y="18722"/>
                  <a:pt x="4285" y="18736"/>
                </a:cubicBezTo>
                <a:cubicBezTo>
                  <a:pt x="4285" y="18736"/>
                  <a:pt x="4285" y="18736"/>
                  <a:pt x="4285" y="18750"/>
                </a:cubicBezTo>
                <a:cubicBezTo>
                  <a:pt x="4294" y="18750"/>
                  <a:pt x="4294" y="18765"/>
                  <a:pt x="4294" y="18779"/>
                </a:cubicBezTo>
                <a:cubicBezTo>
                  <a:pt x="4294" y="18779"/>
                  <a:pt x="4294" y="18779"/>
                  <a:pt x="4276" y="18750"/>
                </a:cubicBezTo>
                <a:cubicBezTo>
                  <a:pt x="4268" y="18750"/>
                  <a:pt x="4268" y="18750"/>
                  <a:pt x="4259" y="18750"/>
                </a:cubicBezTo>
                <a:cubicBezTo>
                  <a:pt x="4268" y="18736"/>
                  <a:pt x="4250" y="18708"/>
                  <a:pt x="4276" y="18708"/>
                </a:cubicBezTo>
                <a:cubicBezTo>
                  <a:pt x="4276" y="18708"/>
                  <a:pt x="4276" y="18708"/>
                  <a:pt x="4259" y="18693"/>
                </a:cubicBezTo>
                <a:cubicBezTo>
                  <a:pt x="4259" y="18693"/>
                  <a:pt x="4259" y="18693"/>
                  <a:pt x="4198" y="18722"/>
                </a:cubicBezTo>
                <a:cubicBezTo>
                  <a:pt x="4198" y="18722"/>
                  <a:pt x="4198" y="18722"/>
                  <a:pt x="4164" y="18722"/>
                </a:cubicBezTo>
                <a:cubicBezTo>
                  <a:pt x="4164" y="18722"/>
                  <a:pt x="4164" y="18722"/>
                  <a:pt x="4172" y="18765"/>
                </a:cubicBezTo>
                <a:cubicBezTo>
                  <a:pt x="4155" y="18765"/>
                  <a:pt x="4155" y="18779"/>
                  <a:pt x="4155" y="18779"/>
                </a:cubicBezTo>
                <a:cubicBezTo>
                  <a:pt x="4146" y="18779"/>
                  <a:pt x="4129" y="18765"/>
                  <a:pt x="4112" y="18736"/>
                </a:cubicBezTo>
                <a:cubicBezTo>
                  <a:pt x="4112" y="18736"/>
                  <a:pt x="4112" y="18736"/>
                  <a:pt x="4086" y="18765"/>
                </a:cubicBezTo>
                <a:cubicBezTo>
                  <a:pt x="4086" y="18765"/>
                  <a:pt x="4086" y="18765"/>
                  <a:pt x="4008" y="18722"/>
                </a:cubicBezTo>
                <a:cubicBezTo>
                  <a:pt x="4008" y="18722"/>
                  <a:pt x="4008" y="18722"/>
                  <a:pt x="4077" y="18722"/>
                </a:cubicBezTo>
                <a:cubicBezTo>
                  <a:pt x="4077" y="18722"/>
                  <a:pt x="4077" y="18722"/>
                  <a:pt x="4077" y="18651"/>
                </a:cubicBezTo>
                <a:cubicBezTo>
                  <a:pt x="4086" y="18636"/>
                  <a:pt x="4034" y="18651"/>
                  <a:pt x="4095" y="18636"/>
                </a:cubicBezTo>
                <a:cubicBezTo>
                  <a:pt x="4095" y="18636"/>
                  <a:pt x="4095" y="18636"/>
                  <a:pt x="4069" y="18636"/>
                </a:cubicBezTo>
                <a:cubicBezTo>
                  <a:pt x="4069" y="18636"/>
                  <a:pt x="4069" y="18636"/>
                  <a:pt x="4017" y="18693"/>
                </a:cubicBezTo>
                <a:cubicBezTo>
                  <a:pt x="4017" y="18693"/>
                  <a:pt x="4017" y="18693"/>
                  <a:pt x="3921" y="18679"/>
                </a:cubicBezTo>
                <a:cubicBezTo>
                  <a:pt x="3921" y="18679"/>
                  <a:pt x="3921" y="18679"/>
                  <a:pt x="3878" y="18708"/>
                </a:cubicBezTo>
                <a:cubicBezTo>
                  <a:pt x="3982" y="18679"/>
                  <a:pt x="3783" y="18765"/>
                  <a:pt x="3965" y="18722"/>
                </a:cubicBezTo>
                <a:cubicBezTo>
                  <a:pt x="3965" y="18722"/>
                  <a:pt x="3965" y="18722"/>
                  <a:pt x="3947" y="18750"/>
                </a:cubicBezTo>
                <a:cubicBezTo>
                  <a:pt x="3956" y="18750"/>
                  <a:pt x="3956" y="18750"/>
                  <a:pt x="3956" y="18765"/>
                </a:cubicBezTo>
                <a:cubicBezTo>
                  <a:pt x="3956" y="18765"/>
                  <a:pt x="3956" y="18765"/>
                  <a:pt x="3921" y="18779"/>
                </a:cubicBezTo>
                <a:cubicBezTo>
                  <a:pt x="3921" y="18779"/>
                  <a:pt x="3921" y="18779"/>
                  <a:pt x="3904" y="18793"/>
                </a:cubicBezTo>
                <a:cubicBezTo>
                  <a:pt x="3904" y="18793"/>
                  <a:pt x="3904" y="18793"/>
                  <a:pt x="3930" y="18836"/>
                </a:cubicBezTo>
                <a:cubicBezTo>
                  <a:pt x="3930" y="18836"/>
                  <a:pt x="3930" y="18836"/>
                  <a:pt x="3835" y="18893"/>
                </a:cubicBezTo>
                <a:cubicBezTo>
                  <a:pt x="3835" y="18893"/>
                  <a:pt x="3835" y="18893"/>
                  <a:pt x="3783" y="18879"/>
                </a:cubicBezTo>
                <a:cubicBezTo>
                  <a:pt x="3783" y="18879"/>
                  <a:pt x="3783" y="18879"/>
                  <a:pt x="3809" y="18850"/>
                </a:cubicBezTo>
                <a:cubicBezTo>
                  <a:pt x="3809" y="18850"/>
                  <a:pt x="3809" y="18850"/>
                  <a:pt x="3766" y="18822"/>
                </a:cubicBezTo>
                <a:cubicBezTo>
                  <a:pt x="3766" y="18822"/>
                  <a:pt x="3766" y="18822"/>
                  <a:pt x="3714" y="18850"/>
                </a:cubicBezTo>
                <a:cubicBezTo>
                  <a:pt x="3714" y="18850"/>
                  <a:pt x="3714" y="18850"/>
                  <a:pt x="3705" y="18907"/>
                </a:cubicBezTo>
                <a:cubicBezTo>
                  <a:pt x="3705" y="18907"/>
                  <a:pt x="3705" y="18907"/>
                  <a:pt x="3670" y="18964"/>
                </a:cubicBezTo>
                <a:cubicBezTo>
                  <a:pt x="3670" y="18964"/>
                  <a:pt x="3670" y="18964"/>
                  <a:pt x="3679" y="19007"/>
                </a:cubicBezTo>
                <a:cubicBezTo>
                  <a:pt x="3679" y="19007"/>
                  <a:pt x="3679" y="19007"/>
                  <a:pt x="3688" y="19021"/>
                </a:cubicBezTo>
                <a:cubicBezTo>
                  <a:pt x="3688" y="19021"/>
                  <a:pt x="3688" y="19021"/>
                  <a:pt x="3714" y="18978"/>
                </a:cubicBezTo>
                <a:cubicBezTo>
                  <a:pt x="3714" y="18978"/>
                  <a:pt x="3714" y="18978"/>
                  <a:pt x="3766" y="18978"/>
                </a:cubicBezTo>
                <a:cubicBezTo>
                  <a:pt x="3766" y="18978"/>
                  <a:pt x="3766" y="18978"/>
                  <a:pt x="3748" y="19007"/>
                </a:cubicBezTo>
                <a:cubicBezTo>
                  <a:pt x="3748" y="19007"/>
                  <a:pt x="3748" y="19007"/>
                  <a:pt x="3766" y="19035"/>
                </a:cubicBezTo>
                <a:cubicBezTo>
                  <a:pt x="3766" y="19035"/>
                  <a:pt x="3766" y="19035"/>
                  <a:pt x="3740" y="19050"/>
                </a:cubicBezTo>
                <a:cubicBezTo>
                  <a:pt x="3740" y="19050"/>
                  <a:pt x="3740" y="19050"/>
                  <a:pt x="3740" y="19064"/>
                </a:cubicBezTo>
                <a:cubicBezTo>
                  <a:pt x="3740" y="19064"/>
                  <a:pt x="3740" y="19064"/>
                  <a:pt x="3774" y="19107"/>
                </a:cubicBezTo>
                <a:cubicBezTo>
                  <a:pt x="3774" y="19107"/>
                  <a:pt x="3774" y="19107"/>
                  <a:pt x="3792" y="19135"/>
                </a:cubicBezTo>
                <a:cubicBezTo>
                  <a:pt x="3792" y="19135"/>
                  <a:pt x="3792" y="19135"/>
                  <a:pt x="3809" y="19121"/>
                </a:cubicBezTo>
                <a:cubicBezTo>
                  <a:pt x="3809" y="19121"/>
                  <a:pt x="3809" y="19121"/>
                  <a:pt x="3800" y="19092"/>
                </a:cubicBezTo>
                <a:cubicBezTo>
                  <a:pt x="3800" y="19092"/>
                  <a:pt x="3800" y="19092"/>
                  <a:pt x="3861" y="19007"/>
                </a:cubicBezTo>
                <a:cubicBezTo>
                  <a:pt x="3861" y="19007"/>
                  <a:pt x="3861" y="19007"/>
                  <a:pt x="3895" y="19035"/>
                </a:cubicBezTo>
                <a:cubicBezTo>
                  <a:pt x="3895" y="19035"/>
                  <a:pt x="3895" y="19035"/>
                  <a:pt x="3913" y="18964"/>
                </a:cubicBezTo>
                <a:cubicBezTo>
                  <a:pt x="3913" y="18978"/>
                  <a:pt x="3939" y="18993"/>
                  <a:pt x="3991" y="19007"/>
                </a:cubicBezTo>
                <a:cubicBezTo>
                  <a:pt x="4034" y="19007"/>
                  <a:pt x="3965" y="18978"/>
                  <a:pt x="4017" y="18964"/>
                </a:cubicBezTo>
                <a:cubicBezTo>
                  <a:pt x="4017" y="18964"/>
                  <a:pt x="4017" y="18964"/>
                  <a:pt x="4043" y="18978"/>
                </a:cubicBezTo>
                <a:cubicBezTo>
                  <a:pt x="4043" y="18978"/>
                  <a:pt x="4043" y="18978"/>
                  <a:pt x="4025" y="19021"/>
                </a:cubicBezTo>
                <a:cubicBezTo>
                  <a:pt x="4025" y="19021"/>
                  <a:pt x="4025" y="19021"/>
                  <a:pt x="4060" y="19078"/>
                </a:cubicBezTo>
                <a:cubicBezTo>
                  <a:pt x="4060" y="19078"/>
                  <a:pt x="4060" y="19078"/>
                  <a:pt x="4121" y="19050"/>
                </a:cubicBezTo>
                <a:cubicBezTo>
                  <a:pt x="4121" y="19050"/>
                  <a:pt x="4121" y="19050"/>
                  <a:pt x="4190" y="19064"/>
                </a:cubicBezTo>
                <a:cubicBezTo>
                  <a:pt x="4190" y="19064"/>
                  <a:pt x="4190" y="19064"/>
                  <a:pt x="4190" y="19078"/>
                </a:cubicBezTo>
                <a:cubicBezTo>
                  <a:pt x="4190" y="19078"/>
                  <a:pt x="4190" y="19078"/>
                  <a:pt x="4112" y="19135"/>
                </a:cubicBezTo>
                <a:cubicBezTo>
                  <a:pt x="4112" y="19135"/>
                  <a:pt x="4112" y="19135"/>
                  <a:pt x="4077" y="19263"/>
                </a:cubicBezTo>
                <a:cubicBezTo>
                  <a:pt x="4077" y="19263"/>
                  <a:pt x="4077" y="19263"/>
                  <a:pt x="3947" y="19249"/>
                </a:cubicBezTo>
                <a:cubicBezTo>
                  <a:pt x="3947" y="19249"/>
                  <a:pt x="3947" y="19249"/>
                  <a:pt x="3947" y="19235"/>
                </a:cubicBezTo>
                <a:cubicBezTo>
                  <a:pt x="3947" y="19235"/>
                  <a:pt x="3947" y="19235"/>
                  <a:pt x="3991" y="19235"/>
                </a:cubicBezTo>
                <a:cubicBezTo>
                  <a:pt x="3991" y="19235"/>
                  <a:pt x="3991" y="19235"/>
                  <a:pt x="3965" y="19192"/>
                </a:cubicBezTo>
                <a:cubicBezTo>
                  <a:pt x="3965" y="19192"/>
                  <a:pt x="3965" y="19192"/>
                  <a:pt x="3869" y="19206"/>
                </a:cubicBezTo>
                <a:cubicBezTo>
                  <a:pt x="3869" y="19206"/>
                  <a:pt x="3869" y="19206"/>
                  <a:pt x="3861" y="19178"/>
                </a:cubicBezTo>
                <a:cubicBezTo>
                  <a:pt x="3861" y="19178"/>
                  <a:pt x="3861" y="19178"/>
                  <a:pt x="3826" y="19192"/>
                </a:cubicBezTo>
                <a:cubicBezTo>
                  <a:pt x="3826" y="19192"/>
                  <a:pt x="3826" y="19192"/>
                  <a:pt x="3843" y="19263"/>
                </a:cubicBezTo>
                <a:cubicBezTo>
                  <a:pt x="3843" y="19263"/>
                  <a:pt x="3843" y="19263"/>
                  <a:pt x="3818" y="19278"/>
                </a:cubicBezTo>
                <a:cubicBezTo>
                  <a:pt x="3818" y="19278"/>
                  <a:pt x="3818" y="19278"/>
                  <a:pt x="3835" y="19306"/>
                </a:cubicBezTo>
                <a:cubicBezTo>
                  <a:pt x="3835" y="19306"/>
                  <a:pt x="3835" y="19306"/>
                  <a:pt x="3835" y="19335"/>
                </a:cubicBezTo>
                <a:cubicBezTo>
                  <a:pt x="3835" y="19335"/>
                  <a:pt x="3835" y="19335"/>
                  <a:pt x="3800" y="19363"/>
                </a:cubicBezTo>
                <a:cubicBezTo>
                  <a:pt x="3800" y="19363"/>
                  <a:pt x="3800" y="19363"/>
                  <a:pt x="3800" y="19392"/>
                </a:cubicBezTo>
                <a:cubicBezTo>
                  <a:pt x="3800" y="19392"/>
                  <a:pt x="3800" y="19392"/>
                  <a:pt x="3852" y="19363"/>
                </a:cubicBezTo>
                <a:cubicBezTo>
                  <a:pt x="3852" y="19363"/>
                  <a:pt x="3852" y="19363"/>
                  <a:pt x="3800" y="19434"/>
                </a:cubicBezTo>
                <a:cubicBezTo>
                  <a:pt x="3800" y="19434"/>
                  <a:pt x="3800" y="19434"/>
                  <a:pt x="3895" y="19434"/>
                </a:cubicBezTo>
                <a:cubicBezTo>
                  <a:pt x="3887" y="19449"/>
                  <a:pt x="3878" y="19449"/>
                  <a:pt x="3878" y="19463"/>
                </a:cubicBezTo>
                <a:cubicBezTo>
                  <a:pt x="3878" y="19463"/>
                  <a:pt x="3878" y="19463"/>
                  <a:pt x="3869" y="19463"/>
                </a:cubicBezTo>
                <a:cubicBezTo>
                  <a:pt x="3869" y="19463"/>
                  <a:pt x="3869" y="19463"/>
                  <a:pt x="3835" y="19506"/>
                </a:cubicBezTo>
                <a:cubicBezTo>
                  <a:pt x="3835" y="19506"/>
                  <a:pt x="3835" y="19506"/>
                  <a:pt x="3766" y="19534"/>
                </a:cubicBezTo>
                <a:cubicBezTo>
                  <a:pt x="3766" y="19534"/>
                  <a:pt x="3766" y="19534"/>
                  <a:pt x="3766" y="19477"/>
                </a:cubicBezTo>
                <a:cubicBezTo>
                  <a:pt x="3766" y="19477"/>
                  <a:pt x="3766" y="19477"/>
                  <a:pt x="3740" y="19420"/>
                </a:cubicBezTo>
                <a:cubicBezTo>
                  <a:pt x="3740" y="19420"/>
                  <a:pt x="3740" y="19420"/>
                  <a:pt x="3748" y="19377"/>
                </a:cubicBezTo>
                <a:cubicBezTo>
                  <a:pt x="3748" y="19377"/>
                  <a:pt x="3748" y="19377"/>
                  <a:pt x="3800" y="19349"/>
                </a:cubicBezTo>
                <a:cubicBezTo>
                  <a:pt x="3818" y="19349"/>
                  <a:pt x="3818" y="19306"/>
                  <a:pt x="3766" y="19121"/>
                </a:cubicBezTo>
                <a:cubicBezTo>
                  <a:pt x="3766" y="19121"/>
                  <a:pt x="3766" y="19121"/>
                  <a:pt x="3757" y="19107"/>
                </a:cubicBezTo>
                <a:cubicBezTo>
                  <a:pt x="3757" y="19107"/>
                  <a:pt x="3757" y="19107"/>
                  <a:pt x="3714" y="19149"/>
                </a:cubicBezTo>
                <a:cubicBezTo>
                  <a:pt x="3714" y="19149"/>
                  <a:pt x="3714" y="19149"/>
                  <a:pt x="3679" y="19107"/>
                </a:cubicBezTo>
                <a:cubicBezTo>
                  <a:pt x="3679" y="19107"/>
                  <a:pt x="3679" y="19107"/>
                  <a:pt x="3644" y="19107"/>
                </a:cubicBezTo>
                <a:cubicBezTo>
                  <a:pt x="3644" y="19107"/>
                  <a:pt x="3644" y="19107"/>
                  <a:pt x="3610" y="19192"/>
                </a:cubicBezTo>
                <a:cubicBezTo>
                  <a:pt x="3610" y="19192"/>
                  <a:pt x="3558" y="19164"/>
                  <a:pt x="3618" y="19221"/>
                </a:cubicBezTo>
                <a:cubicBezTo>
                  <a:pt x="3618" y="19221"/>
                  <a:pt x="3618" y="19221"/>
                  <a:pt x="3592" y="19235"/>
                </a:cubicBezTo>
                <a:cubicBezTo>
                  <a:pt x="3592" y="19235"/>
                  <a:pt x="3592" y="19235"/>
                  <a:pt x="3610" y="19263"/>
                </a:cubicBezTo>
                <a:cubicBezTo>
                  <a:pt x="3610" y="19263"/>
                  <a:pt x="3610" y="19263"/>
                  <a:pt x="3601" y="19306"/>
                </a:cubicBezTo>
                <a:cubicBezTo>
                  <a:pt x="3601" y="19306"/>
                  <a:pt x="3601" y="19306"/>
                  <a:pt x="3566" y="19306"/>
                </a:cubicBezTo>
                <a:cubicBezTo>
                  <a:pt x="3566" y="19306"/>
                  <a:pt x="3566" y="19306"/>
                  <a:pt x="3549" y="19235"/>
                </a:cubicBezTo>
                <a:cubicBezTo>
                  <a:pt x="3549" y="19235"/>
                  <a:pt x="3549" y="19235"/>
                  <a:pt x="3566" y="19192"/>
                </a:cubicBezTo>
                <a:cubicBezTo>
                  <a:pt x="3566" y="19192"/>
                  <a:pt x="3566" y="19192"/>
                  <a:pt x="3540" y="19107"/>
                </a:cubicBezTo>
                <a:cubicBezTo>
                  <a:pt x="3540" y="19107"/>
                  <a:pt x="3540" y="19107"/>
                  <a:pt x="3523" y="19078"/>
                </a:cubicBezTo>
                <a:cubicBezTo>
                  <a:pt x="3523" y="19078"/>
                  <a:pt x="3523" y="19078"/>
                  <a:pt x="3454" y="19107"/>
                </a:cubicBezTo>
                <a:cubicBezTo>
                  <a:pt x="3454" y="19107"/>
                  <a:pt x="3454" y="19107"/>
                  <a:pt x="3419" y="19135"/>
                </a:cubicBezTo>
                <a:cubicBezTo>
                  <a:pt x="3419" y="19135"/>
                  <a:pt x="3419" y="19135"/>
                  <a:pt x="3385" y="19050"/>
                </a:cubicBezTo>
                <a:cubicBezTo>
                  <a:pt x="3393" y="19050"/>
                  <a:pt x="3402" y="19035"/>
                  <a:pt x="3419" y="19021"/>
                </a:cubicBezTo>
                <a:cubicBezTo>
                  <a:pt x="3419" y="19021"/>
                  <a:pt x="3419" y="19021"/>
                  <a:pt x="3411" y="19050"/>
                </a:cubicBezTo>
                <a:cubicBezTo>
                  <a:pt x="3411" y="19050"/>
                  <a:pt x="3411" y="19050"/>
                  <a:pt x="3428" y="19078"/>
                </a:cubicBezTo>
                <a:cubicBezTo>
                  <a:pt x="3428" y="19107"/>
                  <a:pt x="3437" y="19107"/>
                  <a:pt x="3523" y="19050"/>
                </a:cubicBezTo>
                <a:cubicBezTo>
                  <a:pt x="3523" y="19050"/>
                  <a:pt x="3523" y="19050"/>
                  <a:pt x="3506" y="19035"/>
                </a:cubicBezTo>
                <a:cubicBezTo>
                  <a:pt x="3523" y="19035"/>
                  <a:pt x="3549" y="19035"/>
                  <a:pt x="3575" y="19021"/>
                </a:cubicBezTo>
                <a:cubicBezTo>
                  <a:pt x="3575" y="19021"/>
                  <a:pt x="3575" y="19021"/>
                  <a:pt x="3610" y="18936"/>
                </a:cubicBezTo>
                <a:cubicBezTo>
                  <a:pt x="3610" y="18936"/>
                  <a:pt x="3610" y="18936"/>
                  <a:pt x="3653" y="18936"/>
                </a:cubicBezTo>
                <a:cubicBezTo>
                  <a:pt x="3653" y="18936"/>
                  <a:pt x="3653" y="18936"/>
                  <a:pt x="3670" y="18907"/>
                </a:cubicBezTo>
                <a:cubicBezTo>
                  <a:pt x="3670" y="18907"/>
                  <a:pt x="3670" y="18907"/>
                  <a:pt x="3610" y="18893"/>
                </a:cubicBezTo>
                <a:cubicBezTo>
                  <a:pt x="3610" y="18893"/>
                  <a:pt x="3610" y="18893"/>
                  <a:pt x="3662" y="18850"/>
                </a:cubicBezTo>
                <a:cubicBezTo>
                  <a:pt x="3662" y="18850"/>
                  <a:pt x="3662" y="18850"/>
                  <a:pt x="3774" y="18779"/>
                </a:cubicBezTo>
                <a:cubicBezTo>
                  <a:pt x="3774" y="18779"/>
                  <a:pt x="3774" y="18779"/>
                  <a:pt x="3714" y="18750"/>
                </a:cubicBezTo>
                <a:cubicBezTo>
                  <a:pt x="3714" y="18750"/>
                  <a:pt x="3714" y="18750"/>
                  <a:pt x="3731" y="18693"/>
                </a:cubicBezTo>
                <a:cubicBezTo>
                  <a:pt x="3731" y="18693"/>
                  <a:pt x="3731" y="18693"/>
                  <a:pt x="3766" y="18679"/>
                </a:cubicBezTo>
                <a:cubicBezTo>
                  <a:pt x="3766" y="18679"/>
                  <a:pt x="3766" y="18679"/>
                  <a:pt x="3826" y="18636"/>
                </a:cubicBezTo>
                <a:cubicBezTo>
                  <a:pt x="3826" y="18636"/>
                  <a:pt x="3826" y="18636"/>
                  <a:pt x="3818" y="18565"/>
                </a:cubicBezTo>
                <a:cubicBezTo>
                  <a:pt x="3818" y="18565"/>
                  <a:pt x="3818" y="18565"/>
                  <a:pt x="3852" y="18537"/>
                </a:cubicBezTo>
                <a:cubicBezTo>
                  <a:pt x="3852" y="18537"/>
                  <a:pt x="3852" y="18537"/>
                  <a:pt x="3878" y="18579"/>
                </a:cubicBezTo>
                <a:cubicBezTo>
                  <a:pt x="3878" y="18579"/>
                  <a:pt x="3878" y="18579"/>
                  <a:pt x="3965" y="18522"/>
                </a:cubicBezTo>
                <a:cubicBezTo>
                  <a:pt x="3973" y="18537"/>
                  <a:pt x="3835" y="18579"/>
                  <a:pt x="4043" y="18551"/>
                </a:cubicBezTo>
                <a:cubicBezTo>
                  <a:pt x="4043" y="18551"/>
                  <a:pt x="4043" y="18551"/>
                  <a:pt x="4043" y="18522"/>
                </a:cubicBezTo>
                <a:cubicBezTo>
                  <a:pt x="4043" y="18508"/>
                  <a:pt x="4043" y="18508"/>
                  <a:pt x="4051" y="18480"/>
                </a:cubicBezTo>
                <a:cubicBezTo>
                  <a:pt x="4051" y="18480"/>
                  <a:pt x="4051" y="18480"/>
                  <a:pt x="3991" y="18494"/>
                </a:cubicBezTo>
                <a:cubicBezTo>
                  <a:pt x="3991" y="18494"/>
                  <a:pt x="3991" y="18494"/>
                  <a:pt x="3982" y="18437"/>
                </a:cubicBezTo>
                <a:cubicBezTo>
                  <a:pt x="3982" y="18437"/>
                  <a:pt x="3982" y="18437"/>
                  <a:pt x="4025" y="18437"/>
                </a:cubicBezTo>
                <a:cubicBezTo>
                  <a:pt x="4025" y="18437"/>
                  <a:pt x="4025" y="18437"/>
                  <a:pt x="4025" y="18394"/>
                </a:cubicBezTo>
                <a:cubicBezTo>
                  <a:pt x="4025" y="18394"/>
                  <a:pt x="4025" y="18394"/>
                  <a:pt x="4034" y="18380"/>
                </a:cubicBezTo>
                <a:cubicBezTo>
                  <a:pt x="4034" y="18380"/>
                  <a:pt x="4034" y="18380"/>
                  <a:pt x="4025" y="18337"/>
                </a:cubicBezTo>
                <a:cubicBezTo>
                  <a:pt x="4025" y="18337"/>
                  <a:pt x="4025" y="18337"/>
                  <a:pt x="3973" y="18337"/>
                </a:cubicBezTo>
                <a:cubicBezTo>
                  <a:pt x="3973" y="18337"/>
                  <a:pt x="3973" y="18337"/>
                  <a:pt x="3991" y="18294"/>
                </a:cubicBezTo>
                <a:cubicBezTo>
                  <a:pt x="3991" y="18294"/>
                  <a:pt x="3991" y="18294"/>
                  <a:pt x="3921" y="18195"/>
                </a:cubicBezTo>
                <a:cubicBezTo>
                  <a:pt x="3913" y="18195"/>
                  <a:pt x="3904" y="18209"/>
                  <a:pt x="3887" y="18209"/>
                </a:cubicBezTo>
                <a:cubicBezTo>
                  <a:pt x="3887" y="18209"/>
                  <a:pt x="3887" y="18209"/>
                  <a:pt x="3904" y="18180"/>
                </a:cubicBezTo>
                <a:cubicBezTo>
                  <a:pt x="3904" y="18180"/>
                  <a:pt x="3904" y="18180"/>
                  <a:pt x="3818" y="18152"/>
                </a:cubicBezTo>
                <a:cubicBezTo>
                  <a:pt x="3818" y="18152"/>
                  <a:pt x="3818" y="18152"/>
                  <a:pt x="3792" y="18195"/>
                </a:cubicBezTo>
                <a:cubicBezTo>
                  <a:pt x="3792" y="18195"/>
                  <a:pt x="3792" y="18195"/>
                  <a:pt x="3783" y="18180"/>
                </a:cubicBezTo>
                <a:cubicBezTo>
                  <a:pt x="3783" y="18180"/>
                  <a:pt x="3792" y="18166"/>
                  <a:pt x="3792" y="18138"/>
                </a:cubicBezTo>
                <a:cubicBezTo>
                  <a:pt x="3792" y="18138"/>
                  <a:pt x="3792" y="18138"/>
                  <a:pt x="3757" y="18138"/>
                </a:cubicBezTo>
                <a:cubicBezTo>
                  <a:pt x="3748" y="18152"/>
                  <a:pt x="3714" y="18152"/>
                  <a:pt x="3731" y="18180"/>
                </a:cubicBezTo>
                <a:cubicBezTo>
                  <a:pt x="3731" y="18180"/>
                  <a:pt x="3731" y="18180"/>
                  <a:pt x="3714" y="18209"/>
                </a:cubicBezTo>
                <a:cubicBezTo>
                  <a:pt x="3714" y="18209"/>
                  <a:pt x="3714" y="18209"/>
                  <a:pt x="3722" y="18152"/>
                </a:cubicBezTo>
                <a:cubicBezTo>
                  <a:pt x="3722" y="18152"/>
                  <a:pt x="3722" y="18152"/>
                  <a:pt x="3644" y="18123"/>
                </a:cubicBezTo>
                <a:cubicBezTo>
                  <a:pt x="3636" y="18195"/>
                  <a:pt x="3592" y="18066"/>
                  <a:pt x="3558" y="18195"/>
                </a:cubicBezTo>
                <a:cubicBezTo>
                  <a:pt x="3558" y="18195"/>
                  <a:pt x="3558" y="18195"/>
                  <a:pt x="3540" y="18166"/>
                </a:cubicBezTo>
                <a:cubicBezTo>
                  <a:pt x="3540" y="18166"/>
                  <a:pt x="3540" y="18166"/>
                  <a:pt x="3489" y="18266"/>
                </a:cubicBezTo>
                <a:cubicBezTo>
                  <a:pt x="3489" y="18266"/>
                  <a:pt x="3489" y="18266"/>
                  <a:pt x="3411" y="18237"/>
                </a:cubicBezTo>
                <a:cubicBezTo>
                  <a:pt x="3411" y="18237"/>
                  <a:pt x="3411" y="18237"/>
                  <a:pt x="3437" y="18237"/>
                </a:cubicBezTo>
                <a:cubicBezTo>
                  <a:pt x="3437" y="18237"/>
                  <a:pt x="3437" y="18237"/>
                  <a:pt x="3437" y="18223"/>
                </a:cubicBezTo>
                <a:cubicBezTo>
                  <a:pt x="3454" y="18209"/>
                  <a:pt x="3480" y="18195"/>
                  <a:pt x="3514" y="18166"/>
                </a:cubicBezTo>
                <a:cubicBezTo>
                  <a:pt x="3514" y="18166"/>
                  <a:pt x="3514" y="18166"/>
                  <a:pt x="3511" y="18161"/>
                </a:cubicBezTo>
                <a:lnTo>
                  <a:pt x="3490" y="18126"/>
                </a:lnTo>
                <a:lnTo>
                  <a:pt x="3532" y="18081"/>
                </a:lnTo>
                <a:cubicBezTo>
                  <a:pt x="3532" y="18081"/>
                  <a:pt x="3532" y="18081"/>
                  <a:pt x="3497" y="18009"/>
                </a:cubicBezTo>
                <a:cubicBezTo>
                  <a:pt x="3497" y="18009"/>
                  <a:pt x="3497" y="18009"/>
                  <a:pt x="3514" y="17967"/>
                </a:cubicBezTo>
                <a:cubicBezTo>
                  <a:pt x="3514" y="17967"/>
                  <a:pt x="3514" y="17967"/>
                  <a:pt x="3514" y="17995"/>
                </a:cubicBezTo>
                <a:cubicBezTo>
                  <a:pt x="3514" y="17995"/>
                  <a:pt x="3514" y="17995"/>
                  <a:pt x="3523" y="18009"/>
                </a:cubicBezTo>
                <a:cubicBezTo>
                  <a:pt x="3523" y="18009"/>
                  <a:pt x="3523" y="18009"/>
                  <a:pt x="3610" y="17967"/>
                </a:cubicBezTo>
                <a:cubicBezTo>
                  <a:pt x="3610" y="17967"/>
                  <a:pt x="3610" y="17967"/>
                  <a:pt x="3644" y="17981"/>
                </a:cubicBezTo>
                <a:cubicBezTo>
                  <a:pt x="3644" y="17981"/>
                  <a:pt x="3644" y="17981"/>
                  <a:pt x="3740" y="17910"/>
                </a:cubicBezTo>
                <a:cubicBezTo>
                  <a:pt x="3740" y="17910"/>
                  <a:pt x="3740" y="17910"/>
                  <a:pt x="3731" y="17896"/>
                </a:cubicBezTo>
                <a:cubicBezTo>
                  <a:pt x="3740" y="17896"/>
                  <a:pt x="3740" y="17896"/>
                  <a:pt x="3722" y="17881"/>
                </a:cubicBezTo>
                <a:cubicBezTo>
                  <a:pt x="3722" y="17881"/>
                  <a:pt x="3722" y="17881"/>
                  <a:pt x="3705" y="17867"/>
                </a:cubicBezTo>
                <a:cubicBezTo>
                  <a:pt x="3688" y="17853"/>
                  <a:pt x="3662" y="17824"/>
                  <a:pt x="3636" y="17810"/>
                </a:cubicBezTo>
                <a:cubicBezTo>
                  <a:pt x="3636" y="17810"/>
                  <a:pt x="3636" y="17810"/>
                  <a:pt x="3627" y="17753"/>
                </a:cubicBezTo>
                <a:cubicBezTo>
                  <a:pt x="3627" y="17753"/>
                  <a:pt x="3618" y="17725"/>
                  <a:pt x="3644" y="17739"/>
                </a:cubicBezTo>
                <a:cubicBezTo>
                  <a:pt x="3644" y="17739"/>
                  <a:pt x="3644" y="17739"/>
                  <a:pt x="3592" y="17710"/>
                </a:cubicBezTo>
                <a:cubicBezTo>
                  <a:pt x="3592" y="17710"/>
                  <a:pt x="3592" y="17710"/>
                  <a:pt x="3601" y="17696"/>
                </a:cubicBezTo>
                <a:cubicBezTo>
                  <a:pt x="3601" y="17696"/>
                  <a:pt x="3601" y="17696"/>
                  <a:pt x="3575" y="17668"/>
                </a:cubicBezTo>
                <a:cubicBezTo>
                  <a:pt x="3566" y="17682"/>
                  <a:pt x="3566" y="17696"/>
                  <a:pt x="3549" y="17696"/>
                </a:cubicBezTo>
                <a:cubicBezTo>
                  <a:pt x="3558" y="17710"/>
                  <a:pt x="3558" y="17668"/>
                  <a:pt x="3575" y="17710"/>
                </a:cubicBezTo>
                <a:cubicBezTo>
                  <a:pt x="3575" y="17710"/>
                  <a:pt x="3575" y="17710"/>
                  <a:pt x="3532" y="17725"/>
                </a:cubicBezTo>
                <a:cubicBezTo>
                  <a:pt x="3532" y="17725"/>
                  <a:pt x="3532" y="17725"/>
                  <a:pt x="3575" y="17753"/>
                </a:cubicBezTo>
                <a:cubicBezTo>
                  <a:pt x="3575" y="17753"/>
                  <a:pt x="3575" y="17753"/>
                  <a:pt x="3514" y="17853"/>
                </a:cubicBezTo>
                <a:cubicBezTo>
                  <a:pt x="3514" y="17853"/>
                  <a:pt x="3514" y="17853"/>
                  <a:pt x="3506" y="17853"/>
                </a:cubicBezTo>
                <a:cubicBezTo>
                  <a:pt x="3497" y="17867"/>
                  <a:pt x="3497" y="17881"/>
                  <a:pt x="3489" y="17910"/>
                </a:cubicBezTo>
                <a:cubicBezTo>
                  <a:pt x="3489" y="17910"/>
                  <a:pt x="3489" y="17910"/>
                  <a:pt x="3463" y="17881"/>
                </a:cubicBezTo>
                <a:cubicBezTo>
                  <a:pt x="3463" y="17881"/>
                  <a:pt x="3463" y="17881"/>
                  <a:pt x="3514" y="17767"/>
                </a:cubicBezTo>
                <a:cubicBezTo>
                  <a:pt x="3506" y="17753"/>
                  <a:pt x="3558" y="17725"/>
                  <a:pt x="3489" y="17739"/>
                </a:cubicBezTo>
                <a:cubicBezTo>
                  <a:pt x="3489" y="17739"/>
                  <a:pt x="3489" y="17739"/>
                  <a:pt x="3489" y="17782"/>
                </a:cubicBezTo>
                <a:cubicBezTo>
                  <a:pt x="3489" y="17782"/>
                  <a:pt x="3489" y="17782"/>
                  <a:pt x="3463" y="17725"/>
                </a:cubicBezTo>
                <a:cubicBezTo>
                  <a:pt x="3445" y="17739"/>
                  <a:pt x="3428" y="17753"/>
                  <a:pt x="3411" y="17782"/>
                </a:cubicBezTo>
                <a:cubicBezTo>
                  <a:pt x="3411" y="17782"/>
                  <a:pt x="3411" y="17782"/>
                  <a:pt x="3411" y="17796"/>
                </a:cubicBezTo>
                <a:cubicBezTo>
                  <a:pt x="3411" y="17796"/>
                  <a:pt x="3411" y="17796"/>
                  <a:pt x="3437" y="17796"/>
                </a:cubicBezTo>
                <a:cubicBezTo>
                  <a:pt x="3437" y="17796"/>
                  <a:pt x="3437" y="17796"/>
                  <a:pt x="3341" y="17924"/>
                </a:cubicBezTo>
                <a:cubicBezTo>
                  <a:pt x="3341" y="17924"/>
                  <a:pt x="3341" y="17924"/>
                  <a:pt x="3402" y="17810"/>
                </a:cubicBezTo>
                <a:cubicBezTo>
                  <a:pt x="3402" y="17810"/>
                  <a:pt x="3402" y="17810"/>
                  <a:pt x="3376" y="17810"/>
                </a:cubicBezTo>
                <a:cubicBezTo>
                  <a:pt x="3411" y="17796"/>
                  <a:pt x="3350" y="17767"/>
                  <a:pt x="3411" y="17725"/>
                </a:cubicBezTo>
                <a:cubicBezTo>
                  <a:pt x="3411" y="17725"/>
                  <a:pt x="3411" y="17725"/>
                  <a:pt x="3393" y="17696"/>
                </a:cubicBezTo>
                <a:cubicBezTo>
                  <a:pt x="3393" y="17696"/>
                  <a:pt x="3393" y="17696"/>
                  <a:pt x="3445" y="17668"/>
                </a:cubicBezTo>
                <a:cubicBezTo>
                  <a:pt x="3445" y="17682"/>
                  <a:pt x="3454" y="17653"/>
                  <a:pt x="3454" y="17682"/>
                </a:cubicBezTo>
                <a:cubicBezTo>
                  <a:pt x="3454" y="17682"/>
                  <a:pt x="3454" y="17682"/>
                  <a:pt x="3463" y="17668"/>
                </a:cubicBezTo>
                <a:cubicBezTo>
                  <a:pt x="3514" y="17582"/>
                  <a:pt x="3437" y="17739"/>
                  <a:pt x="3549" y="17568"/>
                </a:cubicBezTo>
                <a:cubicBezTo>
                  <a:pt x="3549" y="17568"/>
                  <a:pt x="3549" y="17568"/>
                  <a:pt x="3584" y="17539"/>
                </a:cubicBezTo>
                <a:cubicBezTo>
                  <a:pt x="3584" y="17539"/>
                  <a:pt x="3584" y="17539"/>
                  <a:pt x="3523" y="17511"/>
                </a:cubicBezTo>
                <a:cubicBezTo>
                  <a:pt x="3523" y="17497"/>
                  <a:pt x="3497" y="17497"/>
                  <a:pt x="3411" y="17482"/>
                </a:cubicBezTo>
                <a:cubicBezTo>
                  <a:pt x="3411" y="17482"/>
                  <a:pt x="3411" y="17482"/>
                  <a:pt x="3454" y="17440"/>
                </a:cubicBezTo>
                <a:cubicBezTo>
                  <a:pt x="3454" y="17440"/>
                  <a:pt x="3454" y="17440"/>
                  <a:pt x="3445" y="17482"/>
                </a:cubicBezTo>
                <a:cubicBezTo>
                  <a:pt x="3445" y="17482"/>
                  <a:pt x="3445" y="17482"/>
                  <a:pt x="3506" y="17497"/>
                </a:cubicBezTo>
                <a:cubicBezTo>
                  <a:pt x="3506" y="17497"/>
                  <a:pt x="3506" y="17497"/>
                  <a:pt x="3566" y="17454"/>
                </a:cubicBezTo>
                <a:cubicBezTo>
                  <a:pt x="3575" y="17440"/>
                  <a:pt x="3610" y="17425"/>
                  <a:pt x="3575" y="17383"/>
                </a:cubicBezTo>
                <a:cubicBezTo>
                  <a:pt x="3575" y="17383"/>
                  <a:pt x="3575" y="17383"/>
                  <a:pt x="3532" y="17397"/>
                </a:cubicBezTo>
                <a:cubicBezTo>
                  <a:pt x="3549" y="17340"/>
                  <a:pt x="3592" y="17340"/>
                  <a:pt x="3618" y="17297"/>
                </a:cubicBezTo>
                <a:cubicBezTo>
                  <a:pt x="3618" y="17297"/>
                  <a:pt x="3618" y="17297"/>
                  <a:pt x="3618" y="17326"/>
                </a:cubicBezTo>
                <a:cubicBezTo>
                  <a:pt x="3618" y="17326"/>
                  <a:pt x="3618" y="17326"/>
                  <a:pt x="3575" y="17340"/>
                </a:cubicBezTo>
                <a:cubicBezTo>
                  <a:pt x="3575" y="17340"/>
                  <a:pt x="3575" y="17340"/>
                  <a:pt x="3610" y="17411"/>
                </a:cubicBezTo>
                <a:cubicBezTo>
                  <a:pt x="3610" y="17411"/>
                  <a:pt x="3610" y="17411"/>
                  <a:pt x="3644" y="17411"/>
                </a:cubicBezTo>
                <a:cubicBezTo>
                  <a:pt x="3636" y="17397"/>
                  <a:pt x="3670" y="17383"/>
                  <a:pt x="3653" y="17354"/>
                </a:cubicBezTo>
                <a:cubicBezTo>
                  <a:pt x="3653" y="17354"/>
                  <a:pt x="3653" y="17354"/>
                  <a:pt x="3662" y="17368"/>
                </a:cubicBezTo>
                <a:cubicBezTo>
                  <a:pt x="3679" y="17340"/>
                  <a:pt x="3688" y="17311"/>
                  <a:pt x="3714" y="17311"/>
                </a:cubicBezTo>
                <a:cubicBezTo>
                  <a:pt x="3714" y="17311"/>
                  <a:pt x="3714" y="17311"/>
                  <a:pt x="3722" y="17326"/>
                </a:cubicBezTo>
                <a:cubicBezTo>
                  <a:pt x="3722" y="17326"/>
                  <a:pt x="3722" y="17326"/>
                  <a:pt x="3731" y="17311"/>
                </a:cubicBezTo>
                <a:cubicBezTo>
                  <a:pt x="3731" y="17311"/>
                  <a:pt x="3731" y="17311"/>
                  <a:pt x="3696" y="17269"/>
                </a:cubicBezTo>
                <a:cubicBezTo>
                  <a:pt x="3696" y="17269"/>
                  <a:pt x="3696" y="17269"/>
                  <a:pt x="3696" y="17254"/>
                </a:cubicBezTo>
                <a:cubicBezTo>
                  <a:pt x="3705" y="17254"/>
                  <a:pt x="3705" y="17240"/>
                  <a:pt x="3722" y="17226"/>
                </a:cubicBezTo>
                <a:cubicBezTo>
                  <a:pt x="3740" y="17226"/>
                  <a:pt x="3748" y="17197"/>
                  <a:pt x="3766" y="17183"/>
                </a:cubicBezTo>
                <a:cubicBezTo>
                  <a:pt x="3766" y="17183"/>
                  <a:pt x="3757" y="17197"/>
                  <a:pt x="3748" y="17197"/>
                </a:cubicBezTo>
                <a:cubicBezTo>
                  <a:pt x="3774" y="17169"/>
                  <a:pt x="3800" y="17140"/>
                  <a:pt x="3843" y="17083"/>
                </a:cubicBezTo>
                <a:cubicBezTo>
                  <a:pt x="3843" y="17098"/>
                  <a:pt x="3843" y="17098"/>
                  <a:pt x="3852" y="17098"/>
                </a:cubicBezTo>
                <a:cubicBezTo>
                  <a:pt x="3869" y="17083"/>
                  <a:pt x="3895" y="17112"/>
                  <a:pt x="3913" y="17055"/>
                </a:cubicBezTo>
                <a:cubicBezTo>
                  <a:pt x="3921" y="17069"/>
                  <a:pt x="3965" y="17083"/>
                  <a:pt x="3965" y="17055"/>
                </a:cubicBezTo>
                <a:cubicBezTo>
                  <a:pt x="3965" y="17055"/>
                  <a:pt x="3965" y="17055"/>
                  <a:pt x="3982" y="17026"/>
                </a:cubicBezTo>
                <a:cubicBezTo>
                  <a:pt x="3982" y="17026"/>
                  <a:pt x="3982" y="17026"/>
                  <a:pt x="3904" y="17012"/>
                </a:cubicBezTo>
                <a:cubicBezTo>
                  <a:pt x="3904" y="17012"/>
                  <a:pt x="3904" y="17012"/>
                  <a:pt x="3835" y="16955"/>
                </a:cubicBezTo>
                <a:cubicBezTo>
                  <a:pt x="3835" y="16955"/>
                  <a:pt x="3835" y="16955"/>
                  <a:pt x="3757" y="16955"/>
                </a:cubicBezTo>
                <a:cubicBezTo>
                  <a:pt x="3757" y="16955"/>
                  <a:pt x="3757" y="16955"/>
                  <a:pt x="3696" y="17055"/>
                </a:cubicBezTo>
                <a:cubicBezTo>
                  <a:pt x="3696" y="17055"/>
                  <a:pt x="3696" y="17055"/>
                  <a:pt x="3722" y="16984"/>
                </a:cubicBezTo>
                <a:cubicBezTo>
                  <a:pt x="3722" y="16984"/>
                  <a:pt x="3722" y="16984"/>
                  <a:pt x="3679" y="16984"/>
                </a:cubicBezTo>
                <a:cubicBezTo>
                  <a:pt x="3679" y="16984"/>
                  <a:pt x="3679" y="16984"/>
                  <a:pt x="3627" y="17041"/>
                </a:cubicBezTo>
                <a:cubicBezTo>
                  <a:pt x="3627" y="17041"/>
                  <a:pt x="3627" y="17041"/>
                  <a:pt x="3558" y="17083"/>
                </a:cubicBezTo>
                <a:cubicBezTo>
                  <a:pt x="3558" y="17083"/>
                  <a:pt x="3558" y="17083"/>
                  <a:pt x="3549" y="17083"/>
                </a:cubicBezTo>
                <a:cubicBezTo>
                  <a:pt x="3549" y="17083"/>
                  <a:pt x="3549" y="17083"/>
                  <a:pt x="3575" y="17126"/>
                </a:cubicBezTo>
                <a:cubicBezTo>
                  <a:pt x="3575" y="17126"/>
                  <a:pt x="3575" y="17126"/>
                  <a:pt x="3566" y="17126"/>
                </a:cubicBezTo>
                <a:cubicBezTo>
                  <a:pt x="3566" y="17126"/>
                  <a:pt x="3566" y="17126"/>
                  <a:pt x="3558" y="17126"/>
                </a:cubicBezTo>
                <a:cubicBezTo>
                  <a:pt x="3558" y="17126"/>
                  <a:pt x="3540" y="17155"/>
                  <a:pt x="3506" y="17212"/>
                </a:cubicBezTo>
                <a:cubicBezTo>
                  <a:pt x="3506" y="17212"/>
                  <a:pt x="3506" y="17212"/>
                  <a:pt x="3506" y="17169"/>
                </a:cubicBezTo>
                <a:cubicBezTo>
                  <a:pt x="3471" y="17240"/>
                  <a:pt x="3532" y="17083"/>
                  <a:pt x="3445" y="17197"/>
                </a:cubicBezTo>
                <a:cubicBezTo>
                  <a:pt x="3445" y="17197"/>
                  <a:pt x="3445" y="17197"/>
                  <a:pt x="3471" y="17226"/>
                </a:cubicBezTo>
                <a:cubicBezTo>
                  <a:pt x="3471" y="17226"/>
                  <a:pt x="3471" y="17226"/>
                  <a:pt x="3489" y="17254"/>
                </a:cubicBezTo>
                <a:cubicBezTo>
                  <a:pt x="3489" y="17254"/>
                  <a:pt x="3489" y="17254"/>
                  <a:pt x="3489" y="17269"/>
                </a:cubicBezTo>
                <a:cubicBezTo>
                  <a:pt x="3489" y="17269"/>
                  <a:pt x="3489" y="17269"/>
                  <a:pt x="3411" y="17297"/>
                </a:cubicBezTo>
                <a:cubicBezTo>
                  <a:pt x="3411" y="17326"/>
                  <a:pt x="3471" y="17326"/>
                  <a:pt x="3445" y="17340"/>
                </a:cubicBezTo>
                <a:cubicBezTo>
                  <a:pt x="3445" y="17340"/>
                  <a:pt x="3445" y="17340"/>
                  <a:pt x="3445" y="17368"/>
                </a:cubicBezTo>
                <a:cubicBezTo>
                  <a:pt x="3445" y="17368"/>
                  <a:pt x="3445" y="17368"/>
                  <a:pt x="3385" y="17340"/>
                </a:cubicBezTo>
                <a:cubicBezTo>
                  <a:pt x="3385" y="17340"/>
                  <a:pt x="3385" y="17340"/>
                  <a:pt x="3376" y="17340"/>
                </a:cubicBezTo>
                <a:cubicBezTo>
                  <a:pt x="3376" y="17340"/>
                  <a:pt x="3376" y="17340"/>
                  <a:pt x="3359" y="17425"/>
                </a:cubicBezTo>
                <a:cubicBezTo>
                  <a:pt x="3359" y="17425"/>
                  <a:pt x="3359" y="17425"/>
                  <a:pt x="3315" y="17454"/>
                </a:cubicBezTo>
                <a:cubicBezTo>
                  <a:pt x="3315" y="17454"/>
                  <a:pt x="3315" y="17454"/>
                  <a:pt x="3289" y="17454"/>
                </a:cubicBezTo>
                <a:cubicBezTo>
                  <a:pt x="3272" y="17454"/>
                  <a:pt x="3263" y="17440"/>
                  <a:pt x="3307" y="17354"/>
                </a:cubicBezTo>
                <a:cubicBezTo>
                  <a:pt x="3307" y="17354"/>
                  <a:pt x="3307" y="17354"/>
                  <a:pt x="3255" y="17368"/>
                </a:cubicBezTo>
                <a:cubicBezTo>
                  <a:pt x="3255" y="17368"/>
                  <a:pt x="3237" y="17440"/>
                  <a:pt x="3255" y="17354"/>
                </a:cubicBezTo>
                <a:cubicBezTo>
                  <a:pt x="3255" y="17354"/>
                  <a:pt x="3255" y="17354"/>
                  <a:pt x="3289" y="17326"/>
                </a:cubicBezTo>
                <a:cubicBezTo>
                  <a:pt x="3289" y="17326"/>
                  <a:pt x="3289" y="17326"/>
                  <a:pt x="3315" y="17240"/>
                </a:cubicBezTo>
                <a:cubicBezTo>
                  <a:pt x="3315" y="17240"/>
                  <a:pt x="3315" y="17240"/>
                  <a:pt x="3289" y="17212"/>
                </a:cubicBezTo>
                <a:cubicBezTo>
                  <a:pt x="3289" y="17212"/>
                  <a:pt x="3289" y="17212"/>
                  <a:pt x="3315" y="17183"/>
                </a:cubicBezTo>
                <a:cubicBezTo>
                  <a:pt x="3315" y="17183"/>
                  <a:pt x="3315" y="17183"/>
                  <a:pt x="3315" y="17169"/>
                </a:cubicBezTo>
                <a:cubicBezTo>
                  <a:pt x="3315" y="17169"/>
                  <a:pt x="3315" y="17169"/>
                  <a:pt x="3419" y="17083"/>
                </a:cubicBezTo>
                <a:cubicBezTo>
                  <a:pt x="3419" y="17083"/>
                  <a:pt x="3419" y="17083"/>
                  <a:pt x="3428" y="17098"/>
                </a:cubicBezTo>
                <a:cubicBezTo>
                  <a:pt x="3428" y="17098"/>
                  <a:pt x="3428" y="17098"/>
                  <a:pt x="3514" y="17083"/>
                </a:cubicBezTo>
                <a:cubicBezTo>
                  <a:pt x="3514" y="17083"/>
                  <a:pt x="3506" y="17098"/>
                  <a:pt x="3506" y="17098"/>
                </a:cubicBezTo>
                <a:cubicBezTo>
                  <a:pt x="3506" y="17098"/>
                  <a:pt x="3506" y="17098"/>
                  <a:pt x="3514" y="17112"/>
                </a:cubicBezTo>
                <a:cubicBezTo>
                  <a:pt x="3514" y="17112"/>
                  <a:pt x="3514" y="17112"/>
                  <a:pt x="3532" y="17083"/>
                </a:cubicBezTo>
                <a:cubicBezTo>
                  <a:pt x="3532" y="17083"/>
                  <a:pt x="3532" y="17083"/>
                  <a:pt x="3514" y="17041"/>
                </a:cubicBezTo>
                <a:cubicBezTo>
                  <a:pt x="3540" y="16984"/>
                  <a:pt x="3514" y="17155"/>
                  <a:pt x="3540" y="16984"/>
                </a:cubicBezTo>
                <a:cubicBezTo>
                  <a:pt x="3540" y="16984"/>
                  <a:pt x="3540" y="16984"/>
                  <a:pt x="3506" y="16955"/>
                </a:cubicBezTo>
                <a:cubicBezTo>
                  <a:pt x="3514" y="16941"/>
                  <a:pt x="3523" y="16941"/>
                  <a:pt x="3532" y="16927"/>
                </a:cubicBezTo>
                <a:cubicBezTo>
                  <a:pt x="3532" y="16927"/>
                  <a:pt x="3532" y="16927"/>
                  <a:pt x="3540" y="16941"/>
                </a:cubicBezTo>
                <a:cubicBezTo>
                  <a:pt x="3540" y="16941"/>
                  <a:pt x="3540" y="16941"/>
                  <a:pt x="3575" y="16841"/>
                </a:cubicBezTo>
                <a:cubicBezTo>
                  <a:pt x="3575" y="16841"/>
                  <a:pt x="3575" y="16841"/>
                  <a:pt x="3566" y="16813"/>
                </a:cubicBezTo>
                <a:cubicBezTo>
                  <a:pt x="3566" y="16813"/>
                  <a:pt x="3566" y="16813"/>
                  <a:pt x="3566" y="16770"/>
                </a:cubicBezTo>
                <a:cubicBezTo>
                  <a:pt x="3566" y="16770"/>
                  <a:pt x="3566" y="16770"/>
                  <a:pt x="3601" y="16813"/>
                </a:cubicBezTo>
                <a:cubicBezTo>
                  <a:pt x="3601" y="16813"/>
                  <a:pt x="3601" y="16813"/>
                  <a:pt x="3610" y="16813"/>
                </a:cubicBezTo>
                <a:cubicBezTo>
                  <a:pt x="3610" y="16813"/>
                  <a:pt x="3610" y="16813"/>
                  <a:pt x="3618" y="16770"/>
                </a:cubicBezTo>
                <a:cubicBezTo>
                  <a:pt x="3618" y="16770"/>
                  <a:pt x="3618" y="16770"/>
                  <a:pt x="3618" y="16784"/>
                </a:cubicBezTo>
                <a:cubicBezTo>
                  <a:pt x="3644" y="16770"/>
                  <a:pt x="3601" y="16898"/>
                  <a:pt x="3653" y="16770"/>
                </a:cubicBezTo>
                <a:cubicBezTo>
                  <a:pt x="3653" y="16770"/>
                  <a:pt x="3653" y="16770"/>
                  <a:pt x="3653" y="16756"/>
                </a:cubicBezTo>
                <a:cubicBezTo>
                  <a:pt x="3653" y="16756"/>
                  <a:pt x="3653" y="16756"/>
                  <a:pt x="3662" y="16756"/>
                </a:cubicBezTo>
                <a:cubicBezTo>
                  <a:pt x="3662" y="16756"/>
                  <a:pt x="3662" y="16756"/>
                  <a:pt x="3670" y="16770"/>
                </a:cubicBezTo>
                <a:cubicBezTo>
                  <a:pt x="3670" y="16770"/>
                  <a:pt x="3670" y="16770"/>
                  <a:pt x="3696" y="16727"/>
                </a:cubicBezTo>
                <a:cubicBezTo>
                  <a:pt x="3696" y="16727"/>
                  <a:pt x="3696" y="16727"/>
                  <a:pt x="3731" y="16713"/>
                </a:cubicBezTo>
                <a:cubicBezTo>
                  <a:pt x="3731" y="16713"/>
                  <a:pt x="3731" y="16713"/>
                  <a:pt x="3714" y="16684"/>
                </a:cubicBezTo>
                <a:cubicBezTo>
                  <a:pt x="3722" y="16684"/>
                  <a:pt x="3731" y="16670"/>
                  <a:pt x="3740" y="16656"/>
                </a:cubicBezTo>
                <a:cubicBezTo>
                  <a:pt x="3740" y="16656"/>
                  <a:pt x="3740" y="16656"/>
                  <a:pt x="3757" y="16642"/>
                </a:cubicBezTo>
                <a:cubicBezTo>
                  <a:pt x="3731" y="16670"/>
                  <a:pt x="3679" y="16670"/>
                  <a:pt x="3748" y="16627"/>
                </a:cubicBezTo>
                <a:cubicBezTo>
                  <a:pt x="3748" y="16627"/>
                  <a:pt x="3748" y="16627"/>
                  <a:pt x="3731" y="16613"/>
                </a:cubicBezTo>
                <a:cubicBezTo>
                  <a:pt x="3731" y="16613"/>
                  <a:pt x="3731" y="16613"/>
                  <a:pt x="3748" y="16585"/>
                </a:cubicBezTo>
                <a:cubicBezTo>
                  <a:pt x="3748" y="16585"/>
                  <a:pt x="3748" y="16585"/>
                  <a:pt x="3757" y="16599"/>
                </a:cubicBezTo>
                <a:cubicBezTo>
                  <a:pt x="3757" y="16599"/>
                  <a:pt x="3766" y="16613"/>
                  <a:pt x="3766" y="16613"/>
                </a:cubicBezTo>
                <a:cubicBezTo>
                  <a:pt x="3783" y="16599"/>
                  <a:pt x="3818" y="16570"/>
                  <a:pt x="3861" y="16556"/>
                </a:cubicBezTo>
                <a:cubicBezTo>
                  <a:pt x="3861" y="16556"/>
                  <a:pt x="3861" y="16556"/>
                  <a:pt x="3887" y="16556"/>
                </a:cubicBezTo>
                <a:cubicBezTo>
                  <a:pt x="3887" y="16556"/>
                  <a:pt x="3887" y="16556"/>
                  <a:pt x="3869" y="16570"/>
                </a:cubicBezTo>
                <a:cubicBezTo>
                  <a:pt x="3869" y="16570"/>
                  <a:pt x="3869" y="16570"/>
                  <a:pt x="3904" y="16585"/>
                </a:cubicBezTo>
                <a:cubicBezTo>
                  <a:pt x="3904" y="16585"/>
                  <a:pt x="3904" y="16585"/>
                  <a:pt x="3887" y="16613"/>
                </a:cubicBezTo>
                <a:cubicBezTo>
                  <a:pt x="3887" y="16613"/>
                  <a:pt x="3887" y="16613"/>
                  <a:pt x="3930" y="16670"/>
                </a:cubicBezTo>
                <a:cubicBezTo>
                  <a:pt x="3921" y="16684"/>
                  <a:pt x="3965" y="16741"/>
                  <a:pt x="3904" y="16699"/>
                </a:cubicBezTo>
                <a:cubicBezTo>
                  <a:pt x="3913" y="16699"/>
                  <a:pt x="3913" y="16713"/>
                  <a:pt x="3913" y="16713"/>
                </a:cubicBezTo>
                <a:cubicBezTo>
                  <a:pt x="3921" y="16713"/>
                  <a:pt x="3939" y="16713"/>
                  <a:pt x="3956" y="16713"/>
                </a:cubicBezTo>
                <a:cubicBezTo>
                  <a:pt x="3956" y="16713"/>
                  <a:pt x="3956" y="16713"/>
                  <a:pt x="3956" y="16656"/>
                </a:cubicBezTo>
                <a:cubicBezTo>
                  <a:pt x="3982" y="16699"/>
                  <a:pt x="3982" y="16599"/>
                  <a:pt x="3991" y="16627"/>
                </a:cubicBezTo>
                <a:cubicBezTo>
                  <a:pt x="3991" y="16627"/>
                  <a:pt x="3991" y="16627"/>
                  <a:pt x="4095" y="16599"/>
                </a:cubicBezTo>
                <a:cubicBezTo>
                  <a:pt x="4086" y="16585"/>
                  <a:pt x="4095" y="16570"/>
                  <a:pt x="4086" y="16556"/>
                </a:cubicBezTo>
                <a:cubicBezTo>
                  <a:pt x="4086" y="16556"/>
                  <a:pt x="4086" y="16556"/>
                  <a:pt x="4034" y="16556"/>
                </a:cubicBezTo>
                <a:cubicBezTo>
                  <a:pt x="4034" y="16556"/>
                  <a:pt x="4034" y="16556"/>
                  <a:pt x="3947" y="16513"/>
                </a:cubicBezTo>
                <a:cubicBezTo>
                  <a:pt x="3947" y="16513"/>
                  <a:pt x="3947" y="16485"/>
                  <a:pt x="3930" y="16456"/>
                </a:cubicBezTo>
                <a:cubicBezTo>
                  <a:pt x="3930" y="16456"/>
                  <a:pt x="3930" y="16456"/>
                  <a:pt x="3913" y="16399"/>
                </a:cubicBezTo>
                <a:cubicBezTo>
                  <a:pt x="3913" y="16399"/>
                  <a:pt x="3913" y="16399"/>
                  <a:pt x="3826" y="16385"/>
                </a:cubicBezTo>
                <a:cubicBezTo>
                  <a:pt x="3826" y="16385"/>
                  <a:pt x="3826" y="16385"/>
                  <a:pt x="3809" y="16342"/>
                </a:cubicBezTo>
                <a:cubicBezTo>
                  <a:pt x="3809" y="16342"/>
                  <a:pt x="3809" y="16342"/>
                  <a:pt x="3766" y="16342"/>
                </a:cubicBezTo>
                <a:cubicBezTo>
                  <a:pt x="3766" y="16342"/>
                  <a:pt x="3766" y="16342"/>
                  <a:pt x="3740" y="16357"/>
                </a:cubicBezTo>
                <a:cubicBezTo>
                  <a:pt x="3740" y="16371"/>
                  <a:pt x="3731" y="16385"/>
                  <a:pt x="3722" y="16414"/>
                </a:cubicBezTo>
                <a:cubicBezTo>
                  <a:pt x="3722" y="16414"/>
                  <a:pt x="3722" y="16414"/>
                  <a:pt x="3679" y="16414"/>
                </a:cubicBezTo>
                <a:cubicBezTo>
                  <a:pt x="3670" y="16399"/>
                  <a:pt x="3679" y="16399"/>
                  <a:pt x="3679" y="16385"/>
                </a:cubicBezTo>
                <a:cubicBezTo>
                  <a:pt x="3679" y="16385"/>
                  <a:pt x="3679" y="16385"/>
                  <a:pt x="3714" y="16357"/>
                </a:cubicBezTo>
                <a:cubicBezTo>
                  <a:pt x="3714" y="16357"/>
                  <a:pt x="3714" y="16357"/>
                  <a:pt x="3722" y="16357"/>
                </a:cubicBezTo>
                <a:cubicBezTo>
                  <a:pt x="3722" y="16357"/>
                  <a:pt x="3722" y="16357"/>
                  <a:pt x="3705" y="16328"/>
                </a:cubicBezTo>
                <a:cubicBezTo>
                  <a:pt x="3705" y="16328"/>
                  <a:pt x="3705" y="16328"/>
                  <a:pt x="3644" y="16357"/>
                </a:cubicBezTo>
                <a:cubicBezTo>
                  <a:pt x="3644" y="16357"/>
                  <a:pt x="3644" y="16357"/>
                  <a:pt x="3679" y="16385"/>
                </a:cubicBezTo>
                <a:cubicBezTo>
                  <a:pt x="3679" y="16385"/>
                  <a:pt x="3679" y="16385"/>
                  <a:pt x="3644" y="16385"/>
                </a:cubicBezTo>
                <a:cubicBezTo>
                  <a:pt x="3644" y="16385"/>
                  <a:pt x="3644" y="16385"/>
                  <a:pt x="3618" y="16342"/>
                </a:cubicBezTo>
                <a:cubicBezTo>
                  <a:pt x="3618" y="16342"/>
                  <a:pt x="3618" y="16342"/>
                  <a:pt x="3549" y="16371"/>
                </a:cubicBezTo>
                <a:cubicBezTo>
                  <a:pt x="3549" y="16371"/>
                  <a:pt x="3549" y="16371"/>
                  <a:pt x="3514" y="16456"/>
                </a:cubicBezTo>
                <a:cubicBezTo>
                  <a:pt x="3514" y="16456"/>
                  <a:pt x="3514" y="16456"/>
                  <a:pt x="3489" y="16414"/>
                </a:cubicBezTo>
                <a:cubicBezTo>
                  <a:pt x="3489" y="16414"/>
                  <a:pt x="3489" y="16414"/>
                  <a:pt x="3514" y="16385"/>
                </a:cubicBezTo>
                <a:cubicBezTo>
                  <a:pt x="3514" y="16385"/>
                  <a:pt x="3514" y="16385"/>
                  <a:pt x="3419" y="16385"/>
                </a:cubicBezTo>
                <a:cubicBezTo>
                  <a:pt x="3411" y="16385"/>
                  <a:pt x="3411" y="16385"/>
                  <a:pt x="3402" y="16399"/>
                </a:cubicBezTo>
                <a:cubicBezTo>
                  <a:pt x="3393" y="16385"/>
                  <a:pt x="3385" y="16357"/>
                  <a:pt x="3419" y="16342"/>
                </a:cubicBezTo>
                <a:cubicBezTo>
                  <a:pt x="3419" y="16342"/>
                  <a:pt x="3419" y="16342"/>
                  <a:pt x="3428" y="16357"/>
                </a:cubicBezTo>
                <a:cubicBezTo>
                  <a:pt x="3437" y="16357"/>
                  <a:pt x="3454" y="16342"/>
                  <a:pt x="3428" y="16371"/>
                </a:cubicBezTo>
                <a:cubicBezTo>
                  <a:pt x="3463" y="16385"/>
                  <a:pt x="3489" y="16257"/>
                  <a:pt x="3506" y="16371"/>
                </a:cubicBezTo>
                <a:cubicBezTo>
                  <a:pt x="3506" y="16342"/>
                  <a:pt x="3566" y="16428"/>
                  <a:pt x="3506" y="16314"/>
                </a:cubicBezTo>
                <a:cubicBezTo>
                  <a:pt x="3506" y="16314"/>
                  <a:pt x="3497" y="16300"/>
                  <a:pt x="3497" y="16300"/>
                </a:cubicBezTo>
                <a:cubicBezTo>
                  <a:pt x="3506" y="16300"/>
                  <a:pt x="3523" y="16300"/>
                  <a:pt x="3549" y="16271"/>
                </a:cubicBezTo>
                <a:cubicBezTo>
                  <a:pt x="3532" y="16257"/>
                  <a:pt x="3584" y="16214"/>
                  <a:pt x="3514" y="16228"/>
                </a:cubicBezTo>
                <a:cubicBezTo>
                  <a:pt x="3514" y="16228"/>
                  <a:pt x="3514" y="16228"/>
                  <a:pt x="3497" y="16257"/>
                </a:cubicBezTo>
                <a:cubicBezTo>
                  <a:pt x="3497" y="16257"/>
                  <a:pt x="3497" y="16257"/>
                  <a:pt x="3489" y="16228"/>
                </a:cubicBezTo>
                <a:cubicBezTo>
                  <a:pt x="3489" y="16228"/>
                  <a:pt x="3489" y="16214"/>
                  <a:pt x="3489" y="16214"/>
                </a:cubicBezTo>
                <a:cubicBezTo>
                  <a:pt x="3489" y="16214"/>
                  <a:pt x="3489" y="16214"/>
                  <a:pt x="3506" y="16214"/>
                </a:cubicBezTo>
                <a:cubicBezTo>
                  <a:pt x="3506" y="16214"/>
                  <a:pt x="3506" y="16214"/>
                  <a:pt x="3480" y="16186"/>
                </a:cubicBezTo>
                <a:cubicBezTo>
                  <a:pt x="3480" y="16186"/>
                  <a:pt x="3480" y="16186"/>
                  <a:pt x="3428" y="16200"/>
                </a:cubicBezTo>
                <a:cubicBezTo>
                  <a:pt x="3428" y="16200"/>
                  <a:pt x="3428" y="16200"/>
                  <a:pt x="3419" y="16200"/>
                </a:cubicBezTo>
                <a:cubicBezTo>
                  <a:pt x="3376" y="16100"/>
                  <a:pt x="3523" y="16200"/>
                  <a:pt x="3419" y="16058"/>
                </a:cubicBezTo>
                <a:cubicBezTo>
                  <a:pt x="3419" y="16058"/>
                  <a:pt x="3419" y="16058"/>
                  <a:pt x="3454" y="16058"/>
                </a:cubicBezTo>
                <a:cubicBezTo>
                  <a:pt x="3454" y="16058"/>
                  <a:pt x="3454" y="16058"/>
                  <a:pt x="3480" y="16029"/>
                </a:cubicBezTo>
                <a:cubicBezTo>
                  <a:pt x="3480" y="16029"/>
                  <a:pt x="3480" y="16029"/>
                  <a:pt x="3523" y="16015"/>
                </a:cubicBezTo>
                <a:cubicBezTo>
                  <a:pt x="3523" y="16015"/>
                  <a:pt x="3523" y="16015"/>
                  <a:pt x="3523" y="16001"/>
                </a:cubicBezTo>
                <a:cubicBezTo>
                  <a:pt x="3523" y="16001"/>
                  <a:pt x="3523" y="16001"/>
                  <a:pt x="3575" y="15986"/>
                </a:cubicBezTo>
                <a:cubicBezTo>
                  <a:pt x="3575" y="15986"/>
                  <a:pt x="3575" y="15986"/>
                  <a:pt x="3575" y="15972"/>
                </a:cubicBezTo>
                <a:cubicBezTo>
                  <a:pt x="3558" y="15958"/>
                  <a:pt x="3523" y="15929"/>
                  <a:pt x="3445" y="15872"/>
                </a:cubicBezTo>
                <a:cubicBezTo>
                  <a:pt x="3445" y="15872"/>
                  <a:pt x="3445" y="15872"/>
                  <a:pt x="3402" y="15815"/>
                </a:cubicBezTo>
                <a:cubicBezTo>
                  <a:pt x="3402" y="15815"/>
                  <a:pt x="3402" y="15815"/>
                  <a:pt x="3393" y="15830"/>
                </a:cubicBezTo>
                <a:cubicBezTo>
                  <a:pt x="3393" y="15830"/>
                  <a:pt x="3393" y="15830"/>
                  <a:pt x="3437" y="15758"/>
                </a:cubicBezTo>
                <a:cubicBezTo>
                  <a:pt x="3437" y="15758"/>
                  <a:pt x="3437" y="15758"/>
                  <a:pt x="3489" y="15773"/>
                </a:cubicBezTo>
                <a:cubicBezTo>
                  <a:pt x="3489" y="15773"/>
                  <a:pt x="3489" y="15773"/>
                  <a:pt x="3497" y="15744"/>
                </a:cubicBezTo>
                <a:cubicBezTo>
                  <a:pt x="3497" y="15744"/>
                  <a:pt x="3497" y="15744"/>
                  <a:pt x="3489" y="15730"/>
                </a:cubicBezTo>
                <a:cubicBezTo>
                  <a:pt x="3489" y="15730"/>
                  <a:pt x="3489" y="15730"/>
                  <a:pt x="3540" y="15701"/>
                </a:cubicBezTo>
                <a:cubicBezTo>
                  <a:pt x="3540" y="15701"/>
                  <a:pt x="3540" y="15701"/>
                  <a:pt x="3506" y="15673"/>
                </a:cubicBezTo>
                <a:cubicBezTo>
                  <a:pt x="3506" y="15673"/>
                  <a:pt x="3506" y="15673"/>
                  <a:pt x="3523" y="15630"/>
                </a:cubicBezTo>
                <a:cubicBezTo>
                  <a:pt x="3523" y="15630"/>
                  <a:pt x="3523" y="15630"/>
                  <a:pt x="3523" y="15573"/>
                </a:cubicBezTo>
                <a:cubicBezTo>
                  <a:pt x="3523" y="15573"/>
                  <a:pt x="3523" y="15573"/>
                  <a:pt x="3471" y="15530"/>
                </a:cubicBezTo>
                <a:cubicBezTo>
                  <a:pt x="3471" y="15530"/>
                  <a:pt x="3471" y="15530"/>
                  <a:pt x="3497" y="15488"/>
                </a:cubicBezTo>
                <a:cubicBezTo>
                  <a:pt x="3497" y="15488"/>
                  <a:pt x="3497" y="15488"/>
                  <a:pt x="3428" y="15416"/>
                </a:cubicBezTo>
                <a:cubicBezTo>
                  <a:pt x="3428" y="15416"/>
                  <a:pt x="3428" y="15416"/>
                  <a:pt x="3428" y="15302"/>
                </a:cubicBezTo>
                <a:cubicBezTo>
                  <a:pt x="3428" y="15302"/>
                  <a:pt x="3428" y="15302"/>
                  <a:pt x="3463" y="15288"/>
                </a:cubicBezTo>
                <a:cubicBezTo>
                  <a:pt x="3463" y="15288"/>
                  <a:pt x="3463" y="15288"/>
                  <a:pt x="3463" y="15217"/>
                </a:cubicBezTo>
                <a:cubicBezTo>
                  <a:pt x="3471" y="15217"/>
                  <a:pt x="3428" y="15231"/>
                  <a:pt x="3480" y="15203"/>
                </a:cubicBezTo>
                <a:cubicBezTo>
                  <a:pt x="3480" y="15203"/>
                  <a:pt x="3480" y="15203"/>
                  <a:pt x="3428" y="15160"/>
                </a:cubicBezTo>
                <a:cubicBezTo>
                  <a:pt x="3428" y="15160"/>
                  <a:pt x="3428" y="15160"/>
                  <a:pt x="3454" y="15146"/>
                </a:cubicBezTo>
                <a:cubicBezTo>
                  <a:pt x="3454" y="15146"/>
                  <a:pt x="3454" y="15146"/>
                  <a:pt x="3532" y="15160"/>
                </a:cubicBezTo>
                <a:cubicBezTo>
                  <a:pt x="3532" y="15160"/>
                  <a:pt x="3532" y="15160"/>
                  <a:pt x="3549" y="15160"/>
                </a:cubicBezTo>
                <a:cubicBezTo>
                  <a:pt x="3549" y="15160"/>
                  <a:pt x="3549" y="15160"/>
                  <a:pt x="3549" y="15131"/>
                </a:cubicBezTo>
                <a:cubicBezTo>
                  <a:pt x="3549" y="15131"/>
                  <a:pt x="3549" y="15131"/>
                  <a:pt x="3566" y="15103"/>
                </a:cubicBezTo>
                <a:cubicBezTo>
                  <a:pt x="3566" y="15103"/>
                  <a:pt x="3566" y="15103"/>
                  <a:pt x="3514" y="15060"/>
                </a:cubicBezTo>
                <a:cubicBezTo>
                  <a:pt x="3514" y="15060"/>
                  <a:pt x="3514" y="15060"/>
                  <a:pt x="3497" y="15060"/>
                </a:cubicBezTo>
                <a:cubicBezTo>
                  <a:pt x="3497" y="15060"/>
                  <a:pt x="3497" y="15060"/>
                  <a:pt x="3575" y="15017"/>
                </a:cubicBezTo>
                <a:lnTo>
                  <a:pt x="3575" y="15046"/>
                </a:lnTo>
                <a:cubicBezTo>
                  <a:pt x="3575" y="15046"/>
                  <a:pt x="3575" y="15046"/>
                  <a:pt x="3610" y="15060"/>
                </a:cubicBezTo>
                <a:cubicBezTo>
                  <a:pt x="3610" y="15060"/>
                  <a:pt x="3610" y="15060"/>
                  <a:pt x="3653" y="15032"/>
                </a:cubicBezTo>
                <a:cubicBezTo>
                  <a:pt x="3653" y="15032"/>
                  <a:pt x="3653" y="15032"/>
                  <a:pt x="3662" y="14960"/>
                </a:cubicBezTo>
                <a:cubicBezTo>
                  <a:pt x="3662" y="14960"/>
                  <a:pt x="3662" y="14960"/>
                  <a:pt x="3714" y="14960"/>
                </a:cubicBezTo>
                <a:cubicBezTo>
                  <a:pt x="3714" y="14960"/>
                  <a:pt x="3714" y="14960"/>
                  <a:pt x="3714" y="14918"/>
                </a:cubicBezTo>
                <a:cubicBezTo>
                  <a:pt x="3714" y="14918"/>
                  <a:pt x="3714" y="14918"/>
                  <a:pt x="3774" y="14918"/>
                </a:cubicBezTo>
                <a:cubicBezTo>
                  <a:pt x="3774" y="14918"/>
                  <a:pt x="3774" y="14918"/>
                  <a:pt x="3818" y="14918"/>
                </a:cubicBezTo>
                <a:cubicBezTo>
                  <a:pt x="3818" y="14918"/>
                  <a:pt x="3818" y="14918"/>
                  <a:pt x="3843" y="14832"/>
                </a:cubicBezTo>
                <a:cubicBezTo>
                  <a:pt x="3843" y="14832"/>
                  <a:pt x="3843" y="14832"/>
                  <a:pt x="3835" y="14775"/>
                </a:cubicBezTo>
                <a:cubicBezTo>
                  <a:pt x="3800" y="14761"/>
                  <a:pt x="3826" y="14861"/>
                  <a:pt x="3774" y="14775"/>
                </a:cubicBezTo>
                <a:cubicBezTo>
                  <a:pt x="3774" y="14775"/>
                  <a:pt x="3774" y="14775"/>
                  <a:pt x="3757" y="14804"/>
                </a:cubicBezTo>
                <a:cubicBezTo>
                  <a:pt x="3757" y="14804"/>
                  <a:pt x="3757" y="14804"/>
                  <a:pt x="3740" y="14732"/>
                </a:cubicBezTo>
                <a:cubicBezTo>
                  <a:pt x="3740" y="14732"/>
                  <a:pt x="3740" y="14732"/>
                  <a:pt x="3705" y="14732"/>
                </a:cubicBezTo>
                <a:cubicBezTo>
                  <a:pt x="3705" y="14761"/>
                  <a:pt x="3653" y="14775"/>
                  <a:pt x="3705" y="14804"/>
                </a:cubicBezTo>
                <a:cubicBezTo>
                  <a:pt x="3705" y="14804"/>
                  <a:pt x="3705" y="14804"/>
                  <a:pt x="3627" y="14846"/>
                </a:cubicBezTo>
                <a:cubicBezTo>
                  <a:pt x="3627" y="14846"/>
                  <a:pt x="3627" y="14846"/>
                  <a:pt x="3601" y="14846"/>
                </a:cubicBezTo>
                <a:cubicBezTo>
                  <a:pt x="3601" y="14846"/>
                  <a:pt x="3601" y="14846"/>
                  <a:pt x="3584" y="14804"/>
                </a:cubicBezTo>
                <a:cubicBezTo>
                  <a:pt x="3584" y="14804"/>
                  <a:pt x="3584" y="14804"/>
                  <a:pt x="3540" y="14775"/>
                </a:cubicBezTo>
                <a:cubicBezTo>
                  <a:pt x="3540" y="14775"/>
                  <a:pt x="3540" y="14775"/>
                  <a:pt x="3592" y="14732"/>
                </a:cubicBezTo>
                <a:cubicBezTo>
                  <a:pt x="3592" y="14732"/>
                  <a:pt x="3592" y="14732"/>
                  <a:pt x="3644" y="14789"/>
                </a:cubicBezTo>
                <a:cubicBezTo>
                  <a:pt x="3644" y="14789"/>
                  <a:pt x="3644" y="14789"/>
                  <a:pt x="3670" y="14732"/>
                </a:cubicBezTo>
                <a:cubicBezTo>
                  <a:pt x="3670" y="14732"/>
                  <a:pt x="3670" y="14732"/>
                  <a:pt x="3653" y="14718"/>
                </a:cubicBezTo>
                <a:cubicBezTo>
                  <a:pt x="3653" y="14718"/>
                  <a:pt x="3653" y="14718"/>
                  <a:pt x="3618" y="14732"/>
                </a:cubicBezTo>
                <a:cubicBezTo>
                  <a:pt x="3618" y="14732"/>
                  <a:pt x="3618" y="14732"/>
                  <a:pt x="3610" y="14675"/>
                </a:cubicBezTo>
                <a:cubicBezTo>
                  <a:pt x="3610" y="14675"/>
                  <a:pt x="3610" y="14675"/>
                  <a:pt x="3610" y="14647"/>
                </a:cubicBezTo>
                <a:cubicBezTo>
                  <a:pt x="3610" y="14647"/>
                  <a:pt x="3610" y="14647"/>
                  <a:pt x="3636" y="14633"/>
                </a:cubicBezTo>
                <a:cubicBezTo>
                  <a:pt x="3636" y="14633"/>
                  <a:pt x="3636" y="14633"/>
                  <a:pt x="3644" y="14661"/>
                </a:cubicBezTo>
                <a:cubicBezTo>
                  <a:pt x="3644" y="14661"/>
                  <a:pt x="3644" y="14661"/>
                  <a:pt x="3679" y="14633"/>
                </a:cubicBezTo>
                <a:cubicBezTo>
                  <a:pt x="3679" y="14633"/>
                  <a:pt x="3679" y="14633"/>
                  <a:pt x="3653" y="14604"/>
                </a:cubicBezTo>
                <a:cubicBezTo>
                  <a:pt x="3653" y="14604"/>
                  <a:pt x="3653" y="14604"/>
                  <a:pt x="3679" y="14576"/>
                </a:cubicBezTo>
                <a:cubicBezTo>
                  <a:pt x="3679" y="14576"/>
                  <a:pt x="3679" y="14576"/>
                  <a:pt x="3662" y="14561"/>
                </a:cubicBezTo>
                <a:cubicBezTo>
                  <a:pt x="3662" y="14561"/>
                  <a:pt x="3662" y="14561"/>
                  <a:pt x="3463" y="14732"/>
                </a:cubicBezTo>
                <a:cubicBezTo>
                  <a:pt x="3463" y="14732"/>
                  <a:pt x="3463" y="14732"/>
                  <a:pt x="3489" y="14775"/>
                </a:cubicBezTo>
                <a:cubicBezTo>
                  <a:pt x="3489" y="14775"/>
                  <a:pt x="3489" y="14775"/>
                  <a:pt x="3454" y="14789"/>
                </a:cubicBezTo>
                <a:cubicBezTo>
                  <a:pt x="3454" y="14789"/>
                  <a:pt x="3454" y="14789"/>
                  <a:pt x="3437" y="14747"/>
                </a:cubicBezTo>
                <a:cubicBezTo>
                  <a:pt x="3428" y="14761"/>
                  <a:pt x="3419" y="14761"/>
                  <a:pt x="3419" y="14775"/>
                </a:cubicBezTo>
                <a:cubicBezTo>
                  <a:pt x="3419" y="14775"/>
                  <a:pt x="3419" y="14775"/>
                  <a:pt x="3419" y="14804"/>
                </a:cubicBezTo>
                <a:cubicBezTo>
                  <a:pt x="3419" y="14804"/>
                  <a:pt x="3419" y="14804"/>
                  <a:pt x="3324" y="14875"/>
                </a:cubicBezTo>
                <a:cubicBezTo>
                  <a:pt x="3324" y="14875"/>
                  <a:pt x="3324" y="14875"/>
                  <a:pt x="3307" y="14832"/>
                </a:cubicBezTo>
                <a:cubicBezTo>
                  <a:pt x="3307" y="14832"/>
                  <a:pt x="3307" y="14832"/>
                  <a:pt x="3255" y="14818"/>
                </a:cubicBezTo>
                <a:cubicBezTo>
                  <a:pt x="3255" y="14818"/>
                  <a:pt x="3255" y="14818"/>
                  <a:pt x="3255" y="14775"/>
                </a:cubicBezTo>
                <a:cubicBezTo>
                  <a:pt x="3255" y="14775"/>
                  <a:pt x="3255" y="14775"/>
                  <a:pt x="3186" y="14775"/>
                </a:cubicBezTo>
                <a:cubicBezTo>
                  <a:pt x="3186" y="14775"/>
                  <a:pt x="3186" y="14775"/>
                  <a:pt x="3220" y="14690"/>
                </a:cubicBezTo>
                <a:cubicBezTo>
                  <a:pt x="3220" y="14690"/>
                  <a:pt x="3220" y="14690"/>
                  <a:pt x="3125" y="14690"/>
                </a:cubicBezTo>
                <a:cubicBezTo>
                  <a:pt x="3116" y="14704"/>
                  <a:pt x="3108" y="14718"/>
                  <a:pt x="3116" y="14732"/>
                </a:cubicBezTo>
                <a:cubicBezTo>
                  <a:pt x="3116" y="14732"/>
                  <a:pt x="3116" y="14732"/>
                  <a:pt x="3134" y="14732"/>
                </a:cubicBezTo>
                <a:cubicBezTo>
                  <a:pt x="3116" y="14732"/>
                  <a:pt x="3099" y="14732"/>
                  <a:pt x="3099" y="14789"/>
                </a:cubicBezTo>
                <a:cubicBezTo>
                  <a:pt x="3099" y="14789"/>
                  <a:pt x="3099" y="14789"/>
                  <a:pt x="3160" y="14875"/>
                </a:cubicBezTo>
                <a:cubicBezTo>
                  <a:pt x="3160" y="14875"/>
                  <a:pt x="3160" y="14875"/>
                  <a:pt x="3082" y="14861"/>
                </a:cubicBezTo>
                <a:cubicBezTo>
                  <a:pt x="3082" y="14861"/>
                  <a:pt x="3082" y="14861"/>
                  <a:pt x="3082" y="14875"/>
                </a:cubicBezTo>
                <a:cubicBezTo>
                  <a:pt x="3082" y="14875"/>
                  <a:pt x="3082" y="14875"/>
                  <a:pt x="3056" y="14875"/>
                </a:cubicBezTo>
                <a:cubicBezTo>
                  <a:pt x="3056" y="14875"/>
                  <a:pt x="3056" y="14875"/>
                  <a:pt x="3082" y="14846"/>
                </a:cubicBezTo>
                <a:cubicBezTo>
                  <a:pt x="3082" y="14846"/>
                  <a:pt x="3082" y="14846"/>
                  <a:pt x="3099" y="14832"/>
                </a:cubicBezTo>
                <a:cubicBezTo>
                  <a:pt x="3099" y="14832"/>
                  <a:pt x="3099" y="14832"/>
                  <a:pt x="3064" y="14775"/>
                </a:cubicBezTo>
                <a:cubicBezTo>
                  <a:pt x="3047" y="14804"/>
                  <a:pt x="2995" y="14832"/>
                  <a:pt x="3021" y="14846"/>
                </a:cubicBezTo>
                <a:cubicBezTo>
                  <a:pt x="3021" y="14846"/>
                  <a:pt x="3021" y="14846"/>
                  <a:pt x="2960" y="14875"/>
                </a:cubicBezTo>
                <a:cubicBezTo>
                  <a:pt x="2960" y="14875"/>
                  <a:pt x="2960" y="14875"/>
                  <a:pt x="2943" y="14918"/>
                </a:cubicBezTo>
                <a:cubicBezTo>
                  <a:pt x="2943" y="14918"/>
                  <a:pt x="2943" y="14918"/>
                  <a:pt x="2926" y="14918"/>
                </a:cubicBezTo>
                <a:cubicBezTo>
                  <a:pt x="2926" y="14918"/>
                  <a:pt x="2926" y="14918"/>
                  <a:pt x="2874" y="14875"/>
                </a:cubicBezTo>
                <a:cubicBezTo>
                  <a:pt x="2874" y="14875"/>
                  <a:pt x="2874" y="14875"/>
                  <a:pt x="2865" y="14861"/>
                </a:cubicBezTo>
                <a:cubicBezTo>
                  <a:pt x="2865" y="14861"/>
                  <a:pt x="2865" y="14861"/>
                  <a:pt x="2822" y="14946"/>
                </a:cubicBezTo>
                <a:cubicBezTo>
                  <a:pt x="2822" y="14946"/>
                  <a:pt x="2822" y="14946"/>
                  <a:pt x="2848" y="14989"/>
                </a:cubicBezTo>
                <a:cubicBezTo>
                  <a:pt x="2848" y="14989"/>
                  <a:pt x="2848" y="14989"/>
                  <a:pt x="2831" y="15017"/>
                </a:cubicBezTo>
                <a:cubicBezTo>
                  <a:pt x="2831" y="15017"/>
                  <a:pt x="2831" y="15017"/>
                  <a:pt x="2848" y="15046"/>
                </a:cubicBezTo>
                <a:cubicBezTo>
                  <a:pt x="2848" y="15046"/>
                  <a:pt x="2848" y="15046"/>
                  <a:pt x="2787" y="15046"/>
                </a:cubicBezTo>
                <a:cubicBezTo>
                  <a:pt x="2787" y="15046"/>
                  <a:pt x="2787" y="15046"/>
                  <a:pt x="2787" y="15003"/>
                </a:cubicBezTo>
                <a:cubicBezTo>
                  <a:pt x="2787" y="15003"/>
                  <a:pt x="2787" y="15003"/>
                  <a:pt x="2753" y="14989"/>
                </a:cubicBezTo>
                <a:cubicBezTo>
                  <a:pt x="2753" y="14989"/>
                  <a:pt x="2753" y="14989"/>
                  <a:pt x="2735" y="14989"/>
                </a:cubicBezTo>
                <a:cubicBezTo>
                  <a:pt x="2735" y="14989"/>
                  <a:pt x="2735" y="14989"/>
                  <a:pt x="2831" y="14903"/>
                </a:cubicBezTo>
                <a:cubicBezTo>
                  <a:pt x="2831" y="14903"/>
                  <a:pt x="2831" y="14903"/>
                  <a:pt x="2822" y="14889"/>
                </a:cubicBezTo>
                <a:cubicBezTo>
                  <a:pt x="2822" y="14889"/>
                  <a:pt x="2822" y="14889"/>
                  <a:pt x="2857" y="14832"/>
                </a:cubicBezTo>
                <a:cubicBezTo>
                  <a:pt x="2857" y="14832"/>
                  <a:pt x="2857" y="14832"/>
                  <a:pt x="2891" y="14832"/>
                </a:cubicBezTo>
                <a:cubicBezTo>
                  <a:pt x="2891" y="14832"/>
                  <a:pt x="2891" y="14832"/>
                  <a:pt x="2908" y="14775"/>
                </a:cubicBezTo>
                <a:cubicBezTo>
                  <a:pt x="2908" y="14775"/>
                  <a:pt x="2908" y="14775"/>
                  <a:pt x="2926" y="14789"/>
                </a:cubicBezTo>
                <a:cubicBezTo>
                  <a:pt x="2943" y="14832"/>
                  <a:pt x="2848" y="14804"/>
                  <a:pt x="2934" y="14846"/>
                </a:cubicBezTo>
                <a:cubicBezTo>
                  <a:pt x="2934" y="14846"/>
                  <a:pt x="2934" y="14846"/>
                  <a:pt x="2986" y="14832"/>
                </a:cubicBezTo>
                <a:cubicBezTo>
                  <a:pt x="2986" y="14832"/>
                  <a:pt x="2986" y="14832"/>
                  <a:pt x="3047" y="14747"/>
                </a:cubicBezTo>
                <a:cubicBezTo>
                  <a:pt x="3047" y="14747"/>
                  <a:pt x="3047" y="14747"/>
                  <a:pt x="3090" y="14675"/>
                </a:cubicBezTo>
                <a:cubicBezTo>
                  <a:pt x="3090" y="14675"/>
                  <a:pt x="3090" y="14675"/>
                  <a:pt x="3073" y="14661"/>
                </a:cubicBezTo>
                <a:cubicBezTo>
                  <a:pt x="3073" y="14661"/>
                  <a:pt x="3073" y="14661"/>
                  <a:pt x="3082" y="14633"/>
                </a:cubicBezTo>
                <a:cubicBezTo>
                  <a:pt x="3082" y="14633"/>
                  <a:pt x="3082" y="14633"/>
                  <a:pt x="3082" y="14618"/>
                </a:cubicBezTo>
                <a:cubicBezTo>
                  <a:pt x="3082" y="14618"/>
                  <a:pt x="3082" y="14618"/>
                  <a:pt x="3108" y="14647"/>
                </a:cubicBezTo>
                <a:cubicBezTo>
                  <a:pt x="3108" y="14647"/>
                  <a:pt x="3108" y="14647"/>
                  <a:pt x="3142" y="14618"/>
                </a:cubicBezTo>
                <a:cubicBezTo>
                  <a:pt x="3142" y="14618"/>
                  <a:pt x="3142" y="14618"/>
                  <a:pt x="3082" y="14590"/>
                </a:cubicBezTo>
                <a:cubicBezTo>
                  <a:pt x="3082" y="14590"/>
                  <a:pt x="3082" y="14590"/>
                  <a:pt x="2934" y="14690"/>
                </a:cubicBezTo>
                <a:cubicBezTo>
                  <a:pt x="2934" y="14690"/>
                  <a:pt x="2934" y="14690"/>
                  <a:pt x="2666" y="14989"/>
                </a:cubicBezTo>
                <a:cubicBezTo>
                  <a:pt x="2666" y="14989"/>
                  <a:pt x="2666" y="14989"/>
                  <a:pt x="2657" y="15017"/>
                </a:cubicBezTo>
                <a:cubicBezTo>
                  <a:pt x="2657" y="15017"/>
                  <a:pt x="2657" y="15017"/>
                  <a:pt x="2709" y="15003"/>
                </a:cubicBezTo>
                <a:cubicBezTo>
                  <a:pt x="2709" y="15003"/>
                  <a:pt x="2709" y="15003"/>
                  <a:pt x="2753" y="15032"/>
                </a:cubicBezTo>
                <a:cubicBezTo>
                  <a:pt x="2753" y="15032"/>
                  <a:pt x="2753" y="15032"/>
                  <a:pt x="2770" y="15060"/>
                </a:cubicBezTo>
                <a:cubicBezTo>
                  <a:pt x="2770" y="15060"/>
                  <a:pt x="2770" y="15060"/>
                  <a:pt x="2623" y="15203"/>
                </a:cubicBezTo>
                <a:cubicBezTo>
                  <a:pt x="2623" y="15203"/>
                  <a:pt x="2623" y="15203"/>
                  <a:pt x="2545" y="15245"/>
                </a:cubicBezTo>
                <a:cubicBezTo>
                  <a:pt x="2545" y="15245"/>
                  <a:pt x="2545" y="15245"/>
                  <a:pt x="2502" y="15331"/>
                </a:cubicBezTo>
                <a:cubicBezTo>
                  <a:pt x="2502" y="15331"/>
                  <a:pt x="2502" y="15331"/>
                  <a:pt x="2467" y="15302"/>
                </a:cubicBezTo>
                <a:cubicBezTo>
                  <a:pt x="2467" y="15302"/>
                  <a:pt x="2467" y="15302"/>
                  <a:pt x="2259" y="15530"/>
                </a:cubicBezTo>
                <a:cubicBezTo>
                  <a:pt x="2259" y="15530"/>
                  <a:pt x="2259" y="15530"/>
                  <a:pt x="2259" y="15559"/>
                </a:cubicBezTo>
                <a:cubicBezTo>
                  <a:pt x="2259" y="15559"/>
                  <a:pt x="2259" y="15559"/>
                  <a:pt x="2207" y="15587"/>
                </a:cubicBezTo>
                <a:cubicBezTo>
                  <a:pt x="2207" y="15587"/>
                  <a:pt x="2207" y="15587"/>
                  <a:pt x="2190" y="15630"/>
                </a:cubicBezTo>
                <a:cubicBezTo>
                  <a:pt x="2190" y="15630"/>
                  <a:pt x="2190" y="15630"/>
                  <a:pt x="2173" y="15644"/>
                </a:cubicBezTo>
                <a:cubicBezTo>
                  <a:pt x="2173" y="15644"/>
                  <a:pt x="2164" y="15644"/>
                  <a:pt x="2147" y="15659"/>
                </a:cubicBezTo>
                <a:cubicBezTo>
                  <a:pt x="2147" y="15659"/>
                  <a:pt x="2147" y="15659"/>
                  <a:pt x="2129" y="15673"/>
                </a:cubicBezTo>
                <a:cubicBezTo>
                  <a:pt x="2121" y="15687"/>
                  <a:pt x="2103" y="15701"/>
                  <a:pt x="2086" y="15730"/>
                </a:cubicBezTo>
                <a:cubicBezTo>
                  <a:pt x="2086" y="15730"/>
                  <a:pt x="2086" y="15730"/>
                  <a:pt x="2147" y="15602"/>
                </a:cubicBezTo>
                <a:cubicBezTo>
                  <a:pt x="2147" y="15602"/>
                  <a:pt x="2147" y="15602"/>
                  <a:pt x="2190" y="15559"/>
                </a:cubicBezTo>
                <a:cubicBezTo>
                  <a:pt x="2190" y="15559"/>
                  <a:pt x="2190" y="15559"/>
                  <a:pt x="2164" y="15516"/>
                </a:cubicBezTo>
                <a:cubicBezTo>
                  <a:pt x="2164" y="15516"/>
                  <a:pt x="2164" y="15516"/>
                  <a:pt x="2121" y="15602"/>
                </a:cubicBezTo>
                <a:cubicBezTo>
                  <a:pt x="2121" y="15602"/>
                  <a:pt x="2121" y="15602"/>
                  <a:pt x="2077" y="15587"/>
                </a:cubicBezTo>
                <a:cubicBezTo>
                  <a:pt x="2095" y="15559"/>
                  <a:pt x="2103" y="15516"/>
                  <a:pt x="2095" y="15502"/>
                </a:cubicBezTo>
                <a:cubicBezTo>
                  <a:pt x="2095" y="15502"/>
                  <a:pt x="2095" y="15502"/>
                  <a:pt x="2043" y="15502"/>
                </a:cubicBezTo>
                <a:cubicBezTo>
                  <a:pt x="2043" y="15502"/>
                  <a:pt x="2043" y="15502"/>
                  <a:pt x="2008" y="15602"/>
                </a:cubicBezTo>
                <a:cubicBezTo>
                  <a:pt x="2043" y="15573"/>
                  <a:pt x="1999" y="15673"/>
                  <a:pt x="2060" y="15630"/>
                </a:cubicBezTo>
                <a:cubicBezTo>
                  <a:pt x="2060" y="15630"/>
                  <a:pt x="2060" y="15630"/>
                  <a:pt x="2043" y="15673"/>
                </a:cubicBezTo>
                <a:cubicBezTo>
                  <a:pt x="2043" y="15673"/>
                  <a:pt x="2043" y="15673"/>
                  <a:pt x="1982" y="15687"/>
                </a:cubicBezTo>
                <a:cubicBezTo>
                  <a:pt x="1982" y="15687"/>
                  <a:pt x="1982" y="15687"/>
                  <a:pt x="1948" y="15659"/>
                </a:cubicBezTo>
                <a:cubicBezTo>
                  <a:pt x="1948" y="15659"/>
                  <a:pt x="1948" y="15659"/>
                  <a:pt x="1904" y="15545"/>
                </a:cubicBezTo>
                <a:cubicBezTo>
                  <a:pt x="1904" y="15545"/>
                  <a:pt x="1904" y="15545"/>
                  <a:pt x="1887" y="15545"/>
                </a:cubicBezTo>
                <a:cubicBezTo>
                  <a:pt x="1913" y="15459"/>
                  <a:pt x="1999" y="15502"/>
                  <a:pt x="2008" y="15388"/>
                </a:cubicBezTo>
                <a:cubicBezTo>
                  <a:pt x="2008" y="15388"/>
                  <a:pt x="2008" y="15388"/>
                  <a:pt x="2051" y="15374"/>
                </a:cubicBezTo>
                <a:cubicBezTo>
                  <a:pt x="2051" y="15374"/>
                  <a:pt x="2051" y="15374"/>
                  <a:pt x="2103" y="15231"/>
                </a:cubicBezTo>
                <a:cubicBezTo>
                  <a:pt x="2103" y="15231"/>
                  <a:pt x="2103" y="15231"/>
                  <a:pt x="2095" y="15203"/>
                </a:cubicBezTo>
                <a:cubicBezTo>
                  <a:pt x="2095" y="15203"/>
                  <a:pt x="2095" y="15203"/>
                  <a:pt x="2121" y="15131"/>
                </a:cubicBezTo>
                <a:cubicBezTo>
                  <a:pt x="2121" y="15131"/>
                  <a:pt x="2121" y="15131"/>
                  <a:pt x="2008" y="15089"/>
                </a:cubicBezTo>
                <a:cubicBezTo>
                  <a:pt x="2008" y="15089"/>
                  <a:pt x="2008" y="15089"/>
                  <a:pt x="1999" y="15060"/>
                </a:cubicBezTo>
                <a:cubicBezTo>
                  <a:pt x="1999" y="15060"/>
                  <a:pt x="1999" y="15060"/>
                  <a:pt x="1973" y="15089"/>
                </a:cubicBezTo>
                <a:cubicBezTo>
                  <a:pt x="1973" y="15089"/>
                  <a:pt x="1973" y="15089"/>
                  <a:pt x="1973" y="15117"/>
                </a:cubicBezTo>
                <a:cubicBezTo>
                  <a:pt x="1973" y="15117"/>
                  <a:pt x="1973" y="15117"/>
                  <a:pt x="1870" y="15160"/>
                </a:cubicBezTo>
                <a:cubicBezTo>
                  <a:pt x="1870" y="15160"/>
                  <a:pt x="1870" y="15160"/>
                  <a:pt x="1852" y="15174"/>
                </a:cubicBezTo>
                <a:cubicBezTo>
                  <a:pt x="1852" y="15160"/>
                  <a:pt x="1818" y="15174"/>
                  <a:pt x="1714" y="15274"/>
                </a:cubicBezTo>
                <a:cubicBezTo>
                  <a:pt x="1714" y="15274"/>
                  <a:pt x="1714" y="15274"/>
                  <a:pt x="1705" y="15274"/>
                </a:cubicBezTo>
                <a:cubicBezTo>
                  <a:pt x="1705" y="15274"/>
                  <a:pt x="1705" y="15274"/>
                  <a:pt x="1688" y="15245"/>
                </a:cubicBezTo>
                <a:cubicBezTo>
                  <a:pt x="1688" y="15245"/>
                  <a:pt x="1688" y="15245"/>
                  <a:pt x="1731" y="15231"/>
                </a:cubicBezTo>
                <a:cubicBezTo>
                  <a:pt x="1731" y="15231"/>
                  <a:pt x="1731" y="15231"/>
                  <a:pt x="1783" y="15160"/>
                </a:cubicBezTo>
                <a:cubicBezTo>
                  <a:pt x="1783" y="15160"/>
                  <a:pt x="1783" y="15160"/>
                  <a:pt x="1783" y="15074"/>
                </a:cubicBezTo>
                <a:cubicBezTo>
                  <a:pt x="1783" y="15074"/>
                  <a:pt x="1783" y="15074"/>
                  <a:pt x="1809" y="15089"/>
                </a:cubicBezTo>
                <a:cubicBezTo>
                  <a:pt x="1809" y="15089"/>
                  <a:pt x="1809" y="15089"/>
                  <a:pt x="1835" y="15046"/>
                </a:cubicBezTo>
                <a:cubicBezTo>
                  <a:pt x="1835" y="15046"/>
                  <a:pt x="1835" y="15046"/>
                  <a:pt x="1818" y="15003"/>
                </a:cubicBezTo>
                <a:cubicBezTo>
                  <a:pt x="1818" y="15003"/>
                  <a:pt x="1818" y="15003"/>
                  <a:pt x="1774" y="14989"/>
                </a:cubicBezTo>
                <a:cubicBezTo>
                  <a:pt x="1774" y="14989"/>
                  <a:pt x="1774" y="14989"/>
                  <a:pt x="1670" y="15046"/>
                </a:cubicBezTo>
                <a:cubicBezTo>
                  <a:pt x="1670" y="15046"/>
                  <a:pt x="1670" y="15046"/>
                  <a:pt x="1636" y="15103"/>
                </a:cubicBezTo>
                <a:cubicBezTo>
                  <a:pt x="1601" y="15103"/>
                  <a:pt x="1714" y="15003"/>
                  <a:pt x="1593" y="15117"/>
                </a:cubicBezTo>
                <a:cubicBezTo>
                  <a:pt x="1593" y="15117"/>
                  <a:pt x="1593" y="15117"/>
                  <a:pt x="1619" y="15060"/>
                </a:cubicBezTo>
                <a:cubicBezTo>
                  <a:pt x="1619" y="15060"/>
                  <a:pt x="1619" y="15060"/>
                  <a:pt x="1670" y="15003"/>
                </a:cubicBezTo>
                <a:cubicBezTo>
                  <a:pt x="1670" y="15003"/>
                  <a:pt x="1670" y="15003"/>
                  <a:pt x="1670" y="14975"/>
                </a:cubicBezTo>
                <a:cubicBezTo>
                  <a:pt x="1670" y="14975"/>
                  <a:pt x="1670" y="14975"/>
                  <a:pt x="1619" y="14989"/>
                </a:cubicBezTo>
                <a:cubicBezTo>
                  <a:pt x="1619" y="14989"/>
                  <a:pt x="1619" y="14989"/>
                  <a:pt x="1532" y="15146"/>
                </a:cubicBezTo>
                <a:cubicBezTo>
                  <a:pt x="1532" y="15146"/>
                  <a:pt x="1532" y="15146"/>
                  <a:pt x="1584" y="15131"/>
                </a:cubicBezTo>
                <a:cubicBezTo>
                  <a:pt x="1584" y="15131"/>
                  <a:pt x="1584" y="15131"/>
                  <a:pt x="1523" y="15217"/>
                </a:cubicBezTo>
                <a:cubicBezTo>
                  <a:pt x="1523" y="15217"/>
                  <a:pt x="1523" y="15217"/>
                  <a:pt x="1523" y="15174"/>
                </a:cubicBezTo>
                <a:cubicBezTo>
                  <a:pt x="1523" y="15174"/>
                  <a:pt x="1523" y="15174"/>
                  <a:pt x="1497" y="15203"/>
                </a:cubicBezTo>
                <a:cubicBezTo>
                  <a:pt x="1497" y="15203"/>
                  <a:pt x="1497" y="15203"/>
                  <a:pt x="1445" y="15203"/>
                </a:cubicBezTo>
                <a:cubicBezTo>
                  <a:pt x="1445" y="15203"/>
                  <a:pt x="1445" y="15203"/>
                  <a:pt x="1393" y="15302"/>
                </a:cubicBezTo>
                <a:cubicBezTo>
                  <a:pt x="1393" y="15302"/>
                  <a:pt x="1393" y="15302"/>
                  <a:pt x="1324" y="15274"/>
                </a:cubicBezTo>
                <a:cubicBezTo>
                  <a:pt x="1324" y="15274"/>
                  <a:pt x="1324" y="15274"/>
                  <a:pt x="1298" y="15231"/>
                </a:cubicBezTo>
                <a:cubicBezTo>
                  <a:pt x="1298" y="15231"/>
                  <a:pt x="1298" y="15231"/>
                  <a:pt x="1316" y="15203"/>
                </a:cubicBezTo>
                <a:cubicBezTo>
                  <a:pt x="1316" y="15203"/>
                  <a:pt x="1316" y="15203"/>
                  <a:pt x="1290" y="15131"/>
                </a:cubicBezTo>
                <a:cubicBezTo>
                  <a:pt x="1307" y="15131"/>
                  <a:pt x="1333" y="15103"/>
                  <a:pt x="1342" y="15089"/>
                </a:cubicBezTo>
                <a:cubicBezTo>
                  <a:pt x="1342" y="15089"/>
                  <a:pt x="1342" y="15089"/>
                  <a:pt x="1316" y="15089"/>
                </a:cubicBezTo>
                <a:cubicBezTo>
                  <a:pt x="1316" y="15089"/>
                  <a:pt x="1316" y="15089"/>
                  <a:pt x="1402" y="14903"/>
                </a:cubicBezTo>
                <a:cubicBezTo>
                  <a:pt x="1402" y="14903"/>
                  <a:pt x="1402" y="14903"/>
                  <a:pt x="1398" y="14903"/>
                </a:cubicBezTo>
                <a:lnTo>
                  <a:pt x="1369" y="14903"/>
                </a:lnTo>
                <a:lnTo>
                  <a:pt x="1376" y="14875"/>
                </a:lnTo>
                <a:cubicBezTo>
                  <a:pt x="1376" y="14875"/>
                  <a:pt x="1376" y="14875"/>
                  <a:pt x="1350" y="14875"/>
                </a:cubicBezTo>
                <a:cubicBezTo>
                  <a:pt x="1393" y="14789"/>
                  <a:pt x="1402" y="14946"/>
                  <a:pt x="1428" y="14804"/>
                </a:cubicBezTo>
                <a:cubicBezTo>
                  <a:pt x="1428" y="14804"/>
                  <a:pt x="1428" y="14804"/>
                  <a:pt x="1376" y="14804"/>
                </a:cubicBezTo>
                <a:cubicBezTo>
                  <a:pt x="1376" y="14804"/>
                  <a:pt x="1376" y="14804"/>
                  <a:pt x="1220" y="15003"/>
                </a:cubicBezTo>
                <a:cubicBezTo>
                  <a:pt x="1220" y="15003"/>
                  <a:pt x="1220" y="15003"/>
                  <a:pt x="1151" y="15103"/>
                </a:cubicBezTo>
                <a:cubicBezTo>
                  <a:pt x="1151" y="15117"/>
                  <a:pt x="1142" y="15117"/>
                  <a:pt x="1160" y="15131"/>
                </a:cubicBezTo>
                <a:cubicBezTo>
                  <a:pt x="1160" y="15131"/>
                  <a:pt x="1160" y="15131"/>
                  <a:pt x="1116" y="15117"/>
                </a:cubicBezTo>
                <a:cubicBezTo>
                  <a:pt x="1116" y="15117"/>
                  <a:pt x="1116" y="15117"/>
                  <a:pt x="1186" y="15003"/>
                </a:cubicBezTo>
                <a:cubicBezTo>
                  <a:pt x="1186" y="15003"/>
                  <a:pt x="1186" y="15003"/>
                  <a:pt x="1177" y="14989"/>
                </a:cubicBezTo>
                <a:cubicBezTo>
                  <a:pt x="1177" y="14989"/>
                  <a:pt x="1177" y="14989"/>
                  <a:pt x="1220" y="14918"/>
                </a:cubicBezTo>
                <a:cubicBezTo>
                  <a:pt x="1220" y="14918"/>
                  <a:pt x="1220" y="14918"/>
                  <a:pt x="1203" y="14903"/>
                </a:cubicBezTo>
                <a:cubicBezTo>
                  <a:pt x="1220" y="14946"/>
                  <a:pt x="1151" y="14861"/>
                  <a:pt x="1160" y="14989"/>
                </a:cubicBezTo>
                <a:cubicBezTo>
                  <a:pt x="1160" y="14989"/>
                  <a:pt x="1160" y="14989"/>
                  <a:pt x="1142" y="15017"/>
                </a:cubicBezTo>
                <a:cubicBezTo>
                  <a:pt x="1142" y="15017"/>
                  <a:pt x="1142" y="15017"/>
                  <a:pt x="1116" y="14989"/>
                </a:cubicBezTo>
                <a:cubicBezTo>
                  <a:pt x="1116" y="14989"/>
                  <a:pt x="1116" y="14989"/>
                  <a:pt x="1056" y="15017"/>
                </a:cubicBezTo>
                <a:cubicBezTo>
                  <a:pt x="1056" y="15017"/>
                  <a:pt x="1056" y="15017"/>
                  <a:pt x="995" y="14918"/>
                </a:cubicBezTo>
                <a:cubicBezTo>
                  <a:pt x="995" y="14918"/>
                  <a:pt x="995" y="14918"/>
                  <a:pt x="1030" y="14804"/>
                </a:cubicBezTo>
                <a:cubicBezTo>
                  <a:pt x="1030" y="14804"/>
                  <a:pt x="1030" y="14804"/>
                  <a:pt x="987" y="14761"/>
                </a:cubicBezTo>
                <a:cubicBezTo>
                  <a:pt x="987" y="14761"/>
                  <a:pt x="987" y="14761"/>
                  <a:pt x="1047" y="14718"/>
                </a:cubicBezTo>
                <a:cubicBezTo>
                  <a:pt x="1047" y="14718"/>
                  <a:pt x="1047" y="14718"/>
                  <a:pt x="1039" y="14675"/>
                </a:cubicBezTo>
                <a:cubicBezTo>
                  <a:pt x="1039" y="14675"/>
                  <a:pt x="1039" y="14675"/>
                  <a:pt x="1064" y="14675"/>
                </a:cubicBezTo>
                <a:cubicBezTo>
                  <a:pt x="1064" y="14675"/>
                  <a:pt x="1064" y="14675"/>
                  <a:pt x="1047" y="14604"/>
                </a:cubicBezTo>
                <a:cubicBezTo>
                  <a:pt x="1047" y="14604"/>
                  <a:pt x="1047" y="14604"/>
                  <a:pt x="1108" y="14533"/>
                </a:cubicBezTo>
                <a:cubicBezTo>
                  <a:pt x="1108" y="14533"/>
                  <a:pt x="1134" y="14419"/>
                  <a:pt x="1030" y="14519"/>
                </a:cubicBezTo>
                <a:cubicBezTo>
                  <a:pt x="1030" y="14519"/>
                  <a:pt x="1030" y="14519"/>
                  <a:pt x="987" y="14519"/>
                </a:cubicBezTo>
                <a:cubicBezTo>
                  <a:pt x="987" y="14519"/>
                  <a:pt x="987" y="14519"/>
                  <a:pt x="935" y="14618"/>
                </a:cubicBezTo>
                <a:cubicBezTo>
                  <a:pt x="935" y="14618"/>
                  <a:pt x="935" y="14618"/>
                  <a:pt x="891" y="14633"/>
                </a:cubicBezTo>
                <a:cubicBezTo>
                  <a:pt x="891" y="14633"/>
                  <a:pt x="891" y="14633"/>
                  <a:pt x="935" y="14576"/>
                </a:cubicBezTo>
                <a:cubicBezTo>
                  <a:pt x="935" y="14576"/>
                  <a:pt x="935" y="14576"/>
                  <a:pt x="926" y="14519"/>
                </a:cubicBezTo>
                <a:cubicBezTo>
                  <a:pt x="935" y="14476"/>
                  <a:pt x="943" y="14576"/>
                  <a:pt x="935" y="14504"/>
                </a:cubicBezTo>
                <a:cubicBezTo>
                  <a:pt x="952" y="14490"/>
                  <a:pt x="969" y="14490"/>
                  <a:pt x="987" y="14476"/>
                </a:cubicBezTo>
                <a:cubicBezTo>
                  <a:pt x="987" y="14476"/>
                  <a:pt x="987" y="14476"/>
                  <a:pt x="1004" y="14447"/>
                </a:cubicBezTo>
                <a:cubicBezTo>
                  <a:pt x="1004" y="14447"/>
                  <a:pt x="1004" y="14447"/>
                  <a:pt x="1004" y="14348"/>
                </a:cubicBezTo>
                <a:cubicBezTo>
                  <a:pt x="1004" y="14348"/>
                  <a:pt x="1004" y="14348"/>
                  <a:pt x="995" y="14348"/>
                </a:cubicBezTo>
                <a:cubicBezTo>
                  <a:pt x="995" y="14348"/>
                  <a:pt x="995" y="14348"/>
                  <a:pt x="900" y="14476"/>
                </a:cubicBezTo>
                <a:cubicBezTo>
                  <a:pt x="900" y="14476"/>
                  <a:pt x="900" y="14476"/>
                  <a:pt x="874" y="14476"/>
                </a:cubicBezTo>
                <a:cubicBezTo>
                  <a:pt x="874" y="14476"/>
                  <a:pt x="874" y="14476"/>
                  <a:pt x="883" y="14447"/>
                </a:cubicBezTo>
                <a:cubicBezTo>
                  <a:pt x="883" y="14447"/>
                  <a:pt x="883" y="14447"/>
                  <a:pt x="909" y="14433"/>
                </a:cubicBezTo>
                <a:cubicBezTo>
                  <a:pt x="909" y="14433"/>
                  <a:pt x="909" y="14433"/>
                  <a:pt x="926" y="14348"/>
                </a:cubicBezTo>
                <a:cubicBezTo>
                  <a:pt x="926" y="14348"/>
                  <a:pt x="926" y="14348"/>
                  <a:pt x="969" y="14319"/>
                </a:cubicBezTo>
                <a:cubicBezTo>
                  <a:pt x="969" y="14319"/>
                  <a:pt x="969" y="14319"/>
                  <a:pt x="943" y="14205"/>
                </a:cubicBezTo>
                <a:cubicBezTo>
                  <a:pt x="943" y="14205"/>
                  <a:pt x="943" y="14205"/>
                  <a:pt x="961" y="14163"/>
                </a:cubicBezTo>
                <a:cubicBezTo>
                  <a:pt x="969" y="14163"/>
                  <a:pt x="969" y="14163"/>
                  <a:pt x="978" y="14163"/>
                </a:cubicBezTo>
                <a:cubicBezTo>
                  <a:pt x="978" y="14163"/>
                  <a:pt x="978" y="14163"/>
                  <a:pt x="995" y="14148"/>
                </a:cubicBezTo>
                <a:cubicBezTo>
                  <a:pt x="995" y="14148"/>
                  <a:pt x="995" y="14148"/>
                  <a:pt x="969" y="14120"/>
                </a:cubicBezTo>
                <a:cubicBezTo>
                  <a:pt x="969" y="14120"/>
                  <a:pt x="969" y="14120"/>
                  <a:pt x="961" y="14091"/>
                </a:cubicBezTo>
                <a:cubicBezTo>
                  <a:pt x="961" y="14091"/>
                  <a:pt x="961" y="14091"/>
                  <a:pt x="874" y="14177"/>
                </a:cubicBezTo>
                <a:cubicBezTo>
                  <a:pt x="900" y="14234"/>
                  <a:pt x="831" y="14163"/>
                  <a:pt x="839" y="14319"/>
                </a:cubicBezTo>
                <a:cubicBezTo>
                  <a:pt x="839" y="14319"/>
                  <a:pt x="839" y="14319"/>
                  <a:pt x="813" y="14319"/>
                </a:cubicBezTo>
                <a:cubicBezTo>
                  <a:pt x="813" y="14319"/>
                  <a:pt x="813" y="14319"/>
                  <a:pt x="839" y="14405"/>
                </a:cubicBezTo>
                <a:cubicBezTo>
                  <a:pt x="839" y="14405"/>
                  <a:pt x="839" y="14405"/>
                  <a:pt x="822" y="14476"/>
                </a:cubicBezTo>
                <a:cubicBezTo>
                  <a:pt x="822" y="14476"/>
                  <a:pt x="822" y="14476"/>
                  <a:pt x="848" y="14476"/>
                </a:cubicBezTo>
                <a:cubicBezTo>
                  <a:pt x="848" y="14476"/>
                  <a:pt x="848" y="14490"/>
                  <a:pt x="848" y="14490"/>
                </a:cubicBezTo>
                <a:cubicBezTo>
                  <a:pt x="831" y="14490"/>
                  <a:pt x="822" y="14504"/>
                  <a:pt x="805" y="14519"/>
                </a:cubicBezTo>
                <a:cubicBezTo>
                  <a:pt x="796" y="14519"/>
                  <a:pt x="787" y="14504"/>
                  <a:pt x="779" y="14504"/>
                </a:cubicBezTo>
                <a:cubicBezTo>
                  <a:pt x="779" y="14504"/>
                  <a:pt x="779" y="14504"/>
                  <a:pt x="813" y="14419"/>
                </a:cubicBezTo>
                <a:cubicBezTo>
                  <a:pt x="813" y="14419"/>
                  <a:pt x="813" y="14419"/>
                  <a:pt x="796" y="14419"/>
                </a:cubicBezTo>
                <a:cubicBezTo>
                  <a:pt x="796" y="14419"/>
                  <a:pt x="796" y="14419"/>
                  <a:pt x="753" y="14462"/>
                </a:cubicBezTo>
                <a:cubicBezTo>
                  <a:pt x="753" y="14462"/>
                  <a:pt x="753" y="14462"/>
                  <a:pt x="770" y="14348"/>
                </a:cubicBezTo>
                <a:cubicBezTo>
                  <a:pt x="770" y="14348"/>
                  <a:pt x="770" y="14348"/>
                  <a:pt x="805" y="14334"/>
                </a:cubicBezTo>
                <a:cubicBezTo>
                  <a:pt x="805" y="14334"/>
                  <a:pt x="805" y="14334"/>
                  <a:pt x="779" y="14305"/>
                </a:cubicBezTo>
                <a:cubicBezTo>
                  <a:pt x="779" y="14305"/>
                  <a:pt x="779" y="14305"/>
                  <a:pt x="779" y="14205"/>
                </a:cubicBezTo>
                <a:cubicBezTo>
                  <a:pt x="779" y="14205"/>
                  <a:pt x="779" y="14205"/>
                  <a:pt x="666" y="14291"/>
                </a:cubicBezTo>
                <a:cubicBezTo>
                  <a:pt x="666" y="14291"/>
                  <a:pt x="666" y="14291"/>
                  <a:pt x="606" y="14376"/>
                </a:cubicBezTo>
                <a:cubicBezTo>
                  <a:pt x="606" y="14376"/>
                  <a:pt x="606" y="14376"/>
                  <a:pt x="597" y="14376"/>
                </a:cubicBezTo>
                <a:cubicBezTo>
                  <a:pt x="597" y="14376"/>
                  <a:pt x="597" y="14376"/>
                  <a:pt x="580" y="14405"/>
                </a:cubicBezTo>
                <a:cubicBezTo>
                  <a:pt x="580" y="14405"/>
                  <a:pt x="580" y="14405"/>
                  <a:pt x="580" y="14419"/>
                </a:cubicBezTo>
                <a:cubicBezTo>
                  <a:pt x="580" y="14419"/>
                  <a:pt x="580" y="14419"/>
                  <a:pt x="597" y="14447"/>
                </a:cubicBezTo>
                <a:cubicBezTo>
                  <a:pt x="606" y="14433"/>
                  <a:pt x="632" y="14419"/>
                  <a:pt x="649" y="14419"/>
                </a:cubicBezTo>
                <a:cubicBezTo>
                  <a:pt x="649" y="14419"/>
                  <a:pt x="649" y="14419"/>
                  <a:pt x="580" y="14490"/>
                </a:cubicBezTo>
                <a:cubicBezTo>
                  <a:pt x="580" y="14490"/>
                  <a:pt x="580" y="14490"/>
                  <a:pt x="580" y="14476"/>
                </a:cubicBezTo>
                <a:cubicBezTo>
                  <a:pt x="580" y="14476"/>
                  <a:pt x="580" y="14476"/>
                  <a:pt x="484" y="14519"/>
                </a:cubicBezTo>
                <a:cubicBezTo>
                  <a:pt x="484" y="14519"/>
                  <a:pt x="484" y="14519"/>
                  <a:pt x="519" y="14433"/>
                </a:cubicBezTo>
                <a:cubicBezTo>
                  <a:pt x="519" y="14433"/>
                  <a:pt x="519" y="14433"/>
                  <a:pt x="536" y="14405"/>
                </a:cubicBezTo>
                <a:cubicBezTo>
                  <a:pt x="536" y="14405"/>
                  <a:pt x="536" y="14405"/>
                  <a:pt x="519" y="14376"/>
                </a:cubicBezTo>
                <a:cubicBezTo>
                  <a:pt x="519" y="14376"/>
                  <a:pt x="519" y="14376"/>
                  <a:pt x="554" y="14291"/>
                </a:cubicBezTo>
                <a:cubicBezTo>
                  <a:pt x="545" y="14291"/>
                  <a:pt x="528" y="14277"/>
                  <a:pt x="519" y="14220"/>
                </a:cubicBezTo>
                <a:cubicBezTo>
                  <a:pt x="519" y="14220"/>
                  <a:pt x="519" y="14220"/>
                  <a:pt x="545" y="14191"/>
                </a:cubicBezTo>
                <a:cubicBezTo>
                  <a:pt x="545" y="14191"/>
                  <a:pt x="545" y="14191"/>
                  <a:pt x="545" y="14163"/>
                </a:cubicBezTo>
                <a:cubicBezTo>
                  <a:pt x="476" y="14106"/>
                  <a:pt x="528" y="14319"/>
                  <a:pt x="484" y="14120"/>
                </a:cubicBezTo>
                <a:cubicBezTo>
                  <a:pt x="484" y="14120"/>
                  <a:pt x="484" y="14120"/>
                  <a:pt x="536" y="14106"/>
                </a:cubicBezTo>
                <a:cubicBezTo>
                  <a:pt x="536" y="14106"/>
                  <a:pt x="536" y="14106"/>
                  <a:pt x="545" y="14077"/>
                </a:cubicBezTo>
                <a:cubicBezTo>
                  <a:pt x="519" y="14034"/>
                  <a:pt x="458" y="14234"/>
                  <a:pt x="519" y="13992"/>
                </a:cubicBezTo>
                <a:cubicBezTo>
                  <a:pt x="519" y="13992"/>
                  <a:pt x="519" y="13992"/>
                  <a:pt x="545" y="13935"/>
                </a:cubicBezTo>
                <a:cubicBezTo>
                  <a:pt x="536" y="13935"/>
                  <a:pt x="528" y="13906"/>
                  <a:pt x="519" y="13849"/>
                </a:cubicBezTo>
                <a:cubicBezTo>
                  <a:pt x="519" y="13849"/>
                  <a:pt x="519" y="13849"/>
                  <a:pt x="536" y="13821"/>
                </a:cubicBezTo>
                <a:cubicBezTo>
                  <a:pt x="536" y="13821"/>
                  <a:pt x="536" y="13821"/>
                  <a:pt x="484" y="13778"/>
                </a:cubicBezTo>
                <a:cubicBezTo>
                  <a:pt x="484" y="13778"/>
                  <a:pt x="484" y="13778"/>
                  <a:pt x="554" y="13778"/>
                </a:cubicBezTo>
                <a:cubicBezTo>
                  <a:pt x="554" y="13778"/>
                  <a:pt x="554" y="13778"/>
                  <a:pt x="571" y="13778"/>
                </a:cubicBezTo>
                <a:cubicBezTo>
                  <a:pt x="571" y="13778"/>
                  <a:pt x="571" y="13778"/>
                  <a:pt x="554" y="13735"/>
                </a:cubicBezTo>
                <a:cubicBezTo>
                  <a:pt x="554" y="13749"/>
                  <a:pt x="528" y="13778"/>
                  <a:pt x="554" y="13707"/>
                </a:cubicBezTo>
                <a:cubicBezTo>
                  <a:pt x="554" y="13707"/>
                  <a:pt x="554" y="13707"/>
                  <a:pt x="519" y="13707"/>
                </a:cubicBezTo>
                <a:cubicBezTo>
                  <a:pt x="519" y="13707"/>
                  <a:pt x="519" y="13707"/>
                  <a:pt x="536" y="13664"/>
                </a:cubicBezTo>
                <a:cubicBezTo>
                  <a:pt x="536" y="13664"/>
                  <a:pt x="536" y="13664"/>
                  <a:pt x="562" y="13692"/>
                </a:cubicBezTo>
                <a:cubicBezTo>
                  <a:pt x="562" y="13692"/>
                  <a:pt x="562" y="13692"/>
                  <a:pt x="666" y="13564"/>
                </a:cubicBezTo>
                <a:cubicBezTo>
                  <a:pt x="666" y="13564"/>
                  <a:pt x="666" y="13564"/>
                  <a:pt x="571" y="13564"/>
                </a:cubicBezTo>
                <a:cubicBezTo>
                  <a:pt x="571" y="13564"/>
                  <a:pt x="571" y="13564"/>
                  <a:pt x="571" y="13536"/>
                </a:cubicBezTo>
                <a:cubicBezTo>
                  <a:pt x="571" y="13536"/>
                  <a:pt x="571" y="13536"/>
                  <a:pt x="623" y="13536"/>
                </a:cubicBezTo>
                <a:cubicBezTo>
                  <a:pt x="623" y="13536"/>
                  <a:pt x="623" y="13536"/>
                  <a:pt x="614" y="13407"/>
                </a:cubicBezTo>
                <a:cubicBezTo>
                  <a:pt x="614" y="13407"/>
                  <a:pt x="614" y="13407"/>
                  <a:pt x="658" y="13379"/>
                </a:cubicBezTo>
                <a:cubicBezTo>
                  <a:pt x="666" y="13365"/>
                  <a:pt x="684" y="13436"/>
                  <a:pt x="666" y="13350"/>
                </a:cubicBezTo>
                <a:cubicBezTo>
                  <a:pt x="666" y="13350"/>
                  <a:pt x="666" y="13350"/>
                  <a:pt x="545" y="13379"/>
                </a:cubicBezTo>
                <a:cubicBezTo>
                  <a:pt x="545" y="13422"/>
                  <a:pt x="510" y="13407"/>
                  <a:pt x="484" y="13407"/>
                </a:cubicBezTo>
                <a:cubicBezTo>
                  <a:pt x="484" y="13407"/>
                  <a:pt x="484" y="13407"/>
                  <a:pt x="467" y="13450"/>
                </a:cubicBezTo>
                <a:cubicBezTo>
                  <a:pt x="467" y="13450"/>
                  <a:pt x="467" y="13450"/>
                  <a:pt x="415" y="13422"/>
                </a:cubicBezTo>
                <a:cubicBezTo>
                  <a:pt x="415" y="13422"/>
                  <a:pt x="415" y="13422"/>
                  <a:pt x="355" y="13521"/>
                </a:cubicBezTo>
                <a:cubicBezTo>
                  <a:pt x="355" y="13521"/>
                  <a:pt x="355" y="13521"/>
                  <a:pt x="346" y="13493"/>
                </a:cubicBezTo>
                <a:cubicBezTo>
                  <a:pt x="346" y="13493"/>
                  <a:pt x="346" y="13493"/>
                  <a:pt x="320" y="13564"/>
                </a:cubicBezTo>
                <a:cubicBezTo>
                  <a:pt x="320" y="13564"/>
                  <a:pt x="320" y="13564"/>
                  <a:pt x="277" y="13578"/>
                </a:cubicBezTo>
                <a:cubicBezTo>
                  <a:pt x="259" y="13607"/>
                  <a:pt x="233" y="13650"/>
                  <a:pt x="181" y="13721"/>
                </a:cubicBezTo>
                <a:cubicBezTo>
                  <a:pt x="181" y="13721"/>
                  <a:pt x="181" y="13721"/>
                  <a:pt x="164" y="13664"/>
                </a:cubicBezTo>
                <a:cubicBezTo>
                  <a:pt x="164" y="13664"/>
                  <a:pt x="164" y="13664"/>
                  <a:pt x="181" y="13621"/>
                </a:cubicBezTo>
                <a:cubicBezTo>
                  <a:pt x="181" y="13621"/>
                  <a:pt x="181" y="13621"/>
                  <a:pt x="155" y="13607"/>
                </a:cubicBezTo>
                <a:cubicBezTo>
                  <a:pt x="164" y="13578"/>
                  <a:pt x="207" y="13536"/>
                  <a:pt x="225" y="13578"/>
                </a:cubicBezTo>
                <a:cubicBezTo>
                  <a:pt x="225" y="13578"/>
                  <a:pt x="225" y="13578"/>
                  <a:pt x="311" y="13536"/>
                </a:cubicBezTo>
                <a:cubicBezTo>
                  <a:pt x="311" y="13536"/>
                  <a:pt x="311" y="13536"/>
                  <a:pt x="268" y="13464"/>
                </a:cubicBezTo>
                <a:cubicBezTo>
                  <a:pt x="268" y="13464"/>
                  <a:pt x="268" y="13464"/>
                  <a:pt x="268" y="13350"/>
                </a:cubicBezTo>
                <a:cubicBezTo>
                  <a:pt x="268" y="13350"/>
                  <a:pt x="268" y="13350"/>
                  <a:pt x="320" y="13350"/>
                </a:cubicBezTo>
                <a:cubicBezTo>
                  <a:pt x="320" y="13350"/>
                  <a:pt x="320" y="13350"/>
                  <a:pt x="329" y="13322"/>
                </a:cubicBezTo>
                <a:cubicBezTo>
                  <a:pt x="329" y="13322"/>
                  <a:pt x="329" y="13322"/>
                  <a:pt x="329" y="13279"/>
                </a:cubicBezTo>
                <a:cubicBezTo>
                  <a:pt x="303" y="13279"/>
                  <a:pt x="432" y="13179"/>
                  <a:pt x="355" y="13236"/>
                </a:cubicBezTo>
                <a:cubicBezTo>
                  <a:pt x="355" y="13236"/>
                  <a:pt x="355" y="13236"/>
                  <a:pt x="363" y="13208"/>
                </a:cubicBezTo>
                <a:cubicBezTo>
                  <a:pt x="363" y="13208"/>
                  <a:pt x="363" y="13208"/>
                  <a:pt x="355" y="13151"/>
                </a:cubicBezTo>
                <a:cubicBezTo>
                  <a:pt x="372" y="13108"/>
                  <a:pt x="424" y="13179"/>
                  <a:pt x="398" y="13080"/>
                </a:cubicBezTo>
                <a:cubicBezTo>
                  <a:pt x="398" y="13080"/>
                  <a:pt x="398" y="13080"/>
                  <a:pt x="398" y="13051"/>
                </a:cubicBezTo>
                <a:cubicBezTo>
                  <a:pt x="398" y="13051"/>
                  <a:pt x="398" y="13051"/>
                  <a:pt x="355" y="13051"/>
                </a:cubicBezTo>
                <a:cubicBezTo>
                  <a:pt x="355" y="13051"/>
                  <a:pt x="355" y="13051"/>
                  <a:pt x="407" y="12966"/>
                </a:cubicBezTo>
                <a:lnTo>
                  <a:pt x="399" y="12953"/>
                </a:lnTo>
                <a:lnTo>
                  <a:pt x="405" y="12944"/>
                </a:lnTo>
                <a:lnTo>
                  <a:pt x="424" y="12923"/>
                </a:lnTo>
                <a:cubicBezTo>
                  <a:pt x="424" y="12916"/>
                  <a:pt x="418" y="12923"/>
                  <a:pt x="412" y="12933"/>
                </a:cubicBezTo>
                <a:lnTo>
                  <a:pt x="405" y="12944"/>
                </a:lnTo>
                <a:lnTo>
                  <a:pt x="398" y="12951"/>
                </a:lnTo>
                <a:lnTo>
                  <a:pt x="399" y="12953"/>
                </a:lnTo>
                <a:lnTo>
                  <a:pt x="391" y="12964"/>
                </a:lnTo>
                <a:cubicBezTo>
                  <a:pt x="381" y="12976"/>
                  <a:pt x="381" y="12959"/>
                  <a:pt x="424" y="12823"/>
                </a:cubicBezTo>
                <a:cubicBezTo>
                  <a:pt x="424" y="12823"/>
                  <a:pt x="424" y="12823"/>
                  <a:pt x="424" y="12738"/>
                </a:cubicBezTo>
                <a:cubicBezTo>
                  <a:pt x="424" y="12738"/>
                  <a:pt x="424" y="12738"/>
                  <a:pt x="355" y="12738"/>
                </a:cubicBezTo>
                <a:cubicBezTo>
                  <a:pt x="355" y="12738"/>
                  <a:pt x="355" y="12738"/>
                  <a:pt x="381" y="12823"/>
                </a:cubicBezTo>
                <a:cubicBezTo>
                  <a:pt x="381" y="12823"/>
                  <a:pt x="381" y="12823"/>
                  <a:pt x="372" y="12852"/>
                </a:cubicBezTo>
                <a:cubicBezTo>
                  <a:pt x="372" y="12852"/>
                  <a:pt x="372" y="12852"/>
                  <a:pt x="311" y="12823"/>
                </a:cubicBezTo>
                <a:cubicBezTo>
                  <a:pt x="311" y="12823"/>
                  <a:pt x="311" y="12823"/>
                  <a:pt x="294" y="12837"/>
                </a:cubicBezTo>
                <a:cubicBezTo>
                  <a:pt x="294" y="12837"/>
                  <a:pt x="294" y="12837"/>
                  <a:pt x="294" y="12780"/>
                </a:cubicBezTo>
                <a:cubicBezTo>
                  <a:pt x="311" y="12766"/>
                  <a:pt x="311" y="12852"/>
                  <a:pt x="320" y="12752"/>
                </a:cubicBezTo>
                <a:cubicBezTo>
                  <a:pt x="320" y="12752"/>
                  <a:pt x="320" y="12752"/>
                  <a:pt x="259" y="12695"/>
                </a:cubicBezTo>
                <a:cubicBezTo>
                  <a:pt x="259" y="12695"/>
                  <a:pt x="259" y="12695"/>
                  <a:pt x="259" y="12709"/>
                </a:cubicBezTo>
                <a:cubicBezTo>
                  <a:pt x="242" y="12695"/>
                  <a:pt x="233" y="12723"/>
                  <a:pt x="225" y="12823"/>
                </a:cubicBezTo>
                <a:cubicBezTo>
                  <a:pt x="225" y="12823"/>
                  <a:pt x="225" y="12823"/>
                  <a:pt x="181" y="12823"/>
                </a:cubicBezTo>
                <a:cubicBezTo>
                  <a:pt x="181" y="12823"/>
                  <a:pt x="181" y="12823"/>
                  <a:pt x="216" y="12852"/>
                </a:cubicBezTo>
                <a:cubicBezTo>
                  <a:pt x="216" y="12852"/>
                  <a:pt x="216" y="12852"/>
                  <a:pt x="199" y="12966"/>
                </a:cubicBezTo>
                <a:cubicBezTo>
                  <a:pt x="199" y="12966"/>
                  <a:pt x="207" y="12966"/>
                  <a:pt x="225" y="12966"/>
                </a:cubicBezTo>
                <a:cubicBezTo>
                  <a:pt x="216" y="12966"/>
                  <a:pt x="207" y="12980"/>
                  <a:pt x="199" y="12980"/>
                </a:cubicBezTo>
                <a:cubicBezTo>
                  <a:pt x="199" y="12980"/>
                  <a:pt x="199" y="12966"/>
                  <a:pt x="190" y="12966"/>
                </a:cubicBezTo>
                <a:cubicBezTo>
                  <a:pt x="190" y="12966"/>
                  <a:pt x="190" y="12966"/>
                  <a:pt x="190" y="12994"/>
                </a:cubicBezTo>
                <a:cubicBezTo>
                  <a:pt x="190" y="12994"/>
                  <a:pt x="190" y="12994"/>
                  <a:pt x="181" y="13037"/>
                </a:cubicBezTo>
                <a:cubicBezTo>
                  <a:pt x="181" y="13037"/>
                  <a:pt x="181" y="13037"/>
                  <a:pt x="129" y="13108"/>
                </a:cubicBezTo>
                <a:cubicBezTo>
                  <a:pt x="129" y="13108"/>
                  <a:pt x="129" y="13108"/>
                  <a:pt x="129" y="13151"/>
                </a:cubicBezTo>
                <a:cubicBezTo>
                  <a:pt x="129" y="13151"/>
                  <a:pt x="129" y="13151"/>
                  <a:pt x="95" y="13179"/>
                </a:cubicBezTo>
                <a:cubicBezTo>
                  <a:pt x="95" y="13179"/>
                  <a:pt x="95" y="13179"/>
                  <a:pt x="104" y="13194"/>
                </a:cubicBezTo>
                <a:cubicBezTo>
                  <a:pt x="104" y="13194"/>
                  <a:pt x="104" y="13194"/>
                  <a:pt x="78" y="13222"/>
                </a:cubicBezTo>
                <a:cubicBezTo>
                  <a:pt x="78" y="13222"/>
                  <a:pt x="78" y="13222"/>
                  <a:pt x="60" y="13208"/>
                </a:cubicBezTo>
                <a:cubicBezTo>
                  <a:pt x="60" y="13208"/>
                  <a:pt x="60" y="13208"/>
                  <a:pt x="43" y="13194"/>
                </a:cubicBezTo>
                <a:cubicBezTo>
                  <a:pt x="43" y="13194"/>
                  <a:pt x="43" y="13194"/>
                  <a:pt x="43" y="13179"/>
                </a:cubicBezTo>
                <a:cubicBezTo>
                  <a:pt x="43" y="13179"/>
                  <a:pt x="43" y="13179"/>
                  <a:pt x="60" y="13151"/>
                </a:cubicBezTo>
                <a:cubicBezTo>
                  <a:pt x="60" y="13151"/>
                  <a:pt x="60" y="13151"/>
                  <a:pt x="8" y="13094"/>
                </a:cubicBezTo>
                <a:cubicBezTo>
                  <a:pt x="8" y="13094"/>
                  <a:pt x="8" y="13094"/>
                  <a:pt x="0" y="13023"/>
                </a:cubicBezTo>
                <a:cubicBezTo>
                  <a:pt x="60" y="13051"/>
                  <a:pt x="-35" y="12923"/>
                  <a:pt x="52" y="13023"/>
                </a:cubicBezTo>
                <a:cubicBezTo>
                  <a:pt x="52" y="13023"/>
                  <a:pt x="52" y="13023"/>
                  <a:pt x="112" y="13023"/>
                </a:cubicBezTo>
                <a:cubicBezTo>
                  <a:pt x="112" y="13023"/>
                  <a:pt x="112" y="13023"/>
                  <a:pt x="112" y="12923"/>
                </a:cubicBezTo>
                <a:cubicBezTo>
                  <a:pt x="112" y="12923"/>
                  <a:pt x="112" y="12923"/>
                  <a:pt x="138" y="12852"/>
                </a:cubicBezTo>
                <a:cubicBezTo>
                  <a:pt x="138" y="12852"/>
                  <a:pt x="138" y="12852"/>
                  <a:pt x="86" y="12780"/>
                </a:cubicBezTo>
                <a:cubicBezTo>
                  <a:pt x="86" y="12780"/>
                  <a:pt x="86" y="12780"/>
                  <a:pt x="129" y="12709"/>
                </a:cubicBezTo>
                <a:cubicBezTo>
                  <a:pt x="129" y="12709"/>
                  <a:pt x="129" y="12709"/>
                  <a:pt x="138" y="12752"/>
                </a:cubicBezTo>
                <a:cubicBezTo>
                  <a:pt x="138" y="12752"/>
                  <a:pt x="138" y="12752"/>
                  <a:pt x="225" y="12666"/>
                </a:cubicBezTo>
                <a:cubicBezTo>
                  <a:pt x="225" y="12666"/>
                  <a:pt x="225" y="12666"/>
                  <a:pt x="233" y="12666"/>
                </a:cubicBezTo>
                <a:cubicBezTo>
                  <a:pt x="233" y="12666"/>
                  <a:pt x="233" y="12666"/>
                  <a:pt x="233" y="12609"/>
                </a:cubicBezTo>
                <a:cubicBezTo>
                  <a:pt x="233" y="12609"/>
                  <a:pt x="242" y="12581"/>
                  <a:pt x="251" y="12638"/>
                </a:cubicBezTo>
                <a:cubicBezTo>
                  <a:pt x="251" y="12638"/>
                  <a:pt x="251" y="12638"/>
                  <a:pt x="268" y="12567"/>
                </a:cubicBezTo>
                <a:cubicBezTo>
                  <a:pt x="268" y="12567"/>
                  <a:pt x="268" y="12567"/>
                  <a:pt x="285" y="12567"/>
                </a:cubicBezTo>
                <a:cubicBezTo>
                  <a:pt x="285" y="12567"/>
                  <a:pt x="285" y="12567"/>
                  <a:pt x="285" y="12538"/>
                </a:cubicBezTo>
                <a:cubicBezTo>
                  <a:pt x="285" y="12538"/>
                  <a:pt x="285" y="12538"/>
                  <a:pt x="225" y="12553"/>
                </a:cubicBezTo>
                <a:cubicBezTo>
                  <a:pt x="225" y="12553"/>
                  <a:pt x="225" y="12553"/>
                  <a:pt x="216" y="12567"/>
                </a:cubicBezTo>
                <a:cubicBezTo>
                  <a:pt x="216" y="12567"/>
                  <a:pt x="216" y="12567"/>
                  <a:pt x="181" y="12567"/>
                </a:cubicBezTo>
                <a:cubicBezTo>
                  <a:pt x="181" y="12567"/>
                  <a:pt x="181" y="12567"/>
                  <a:pt x="138" y="12666"/>
                </a:cubicBezTo>
                <a:cubicBezTo>
                  <a:pt x="138" y="12638"/>
                  <a:pt x="138" y="12609"/>
                  <a:pt x="129" y="12553"/>
                </a:cubicBezTo>
                <a:cubicBezTo>
                  <a:pt x="129" y="12553"/>
                  <a:pt x="129" y="12553"/>
                  <a:pt x="225" y="12510"/>
                </a:cubicBezTo>
                <a:cubicBezTo>
                  <a:pt x="225" y="12510"/>
                  <a:pt x="225" y="12510"/>
                  <a:pt x="285" y="12439"/>
                </a:cubicBezTo>
                <a:cubicBezTo>
                  <a:pt x="285" y="12439"/>
                  <a:pt x="285" y="12439"/>
                  <a:pt x="320" y="12439"/>
                </a:cubicBezTo>
                <a:cubicBezTo>
                  <a:pt x="311" y="12396"/>
                  <a:pt x="372" y="12439"/>
                  <a:pt x="320" y="12367"/>
                </a:cubicBezTo>
                <a:cubicBezTo>
                  <a:pt x="320" y="12367"/>
                  <a:pt x="320" y="12367"/>
                  <a:pt x="303" y="12353"/>
                </a:cubicBezTo>
                <a:cubicBezTo>
                  <a:pt x="294" y="12353"/>
                  <a:pt x="277" y="12367"/>
                  <a:pt x="251" y="12382"/>
                </a:cubicBezTo>
                <a:cubicBezTo>
                  <a:pt x="251" y="12382"/>
                  <a:pt x="251" y="12382"/>
                  <a:pt x="311" y="12310"/>
                </a:cubicBezTo>
                <a:cubicBezTo>
                  <a:pt x="320" y="12310"/>
                  <a:pt x="329" y="12339"/>
                  <a:pt x="337" y="12310"/>
                </a:cubicBezTo>
                <a:cubicBezTo>
                  <a:pt x="337" y="12310"/>
                  <a:pt x="337" y="12310"/>
                  <a:pt x="337" y="12282"/>
                </a:cubicBezTo>
                <a:cubicBezTo>
                  <a:pt x="337" y="12282"/>
                  <a:pt x="337" y="12282"/>
                  <a:pt x="277" y="12253"/>
                </a:cubicBezTo>
                <a:cubicBezTo>
                  <a:pt x="277" y="12253"/>
                  <a:pt x="277" y="12253"/>
                  <a:pt x="329" y="12211"/>
                </a:cubicBezTo>
                <a:cubicBezTo>
                  <a:pt x="372" y="12125"/>
                  <a:pt x="432" y="12282"/>
                  <a:pt x="424" y="12097"/>
                </a:cubicBezTo>
                <a:cubicBezTo>
                  <a:pt x="424" y="12097"/>
                  <a:pt x="424" y="12097"/>
                  <a:pt x="389" y="12011"/>
                </a:cubicBezTo>
                <a:cubicBezTo>
                  <a:pt x="389" y="12011"/>
                  <a:pt x="389" y="12011"/>
                  <a:pt x="432" y="12011"/>
                </a:cubicBezTo>
                <a:cubicBezTo>
                  <a:pt x="432" y="12011"/>
                  <a:pt x="432" y="12011"/>
                  <a:pt x="424" y="11968"/>
                </a:cubicBezTo>
                <a:cubicBezTo>
                  <a:pt x="424" y="11968"/>
                  <a:pt x="424" y="11968"/>
                  <a:pt x="450" y="11968"/>
                </a:cubicBezTo>
                <a:cubicBezTo>
                  <a:pt x="450" y="11968"/>
                  <a:pt x="450" y="11968"/>
                  <a:pt x="450" y="12011"/>
                </a:cubicBezTo>
                <a:cubicBezTo>
                  <a:pt x="450" y="12011"/>
                  <a:pt x="450" y="12011"/>
                  <a:pt x="476" y="11997"/>
                </a:cubicBezTo>
                <a:cubicBezTo>
                  <a:pt x="476" y="11997"/>
                  <a:pt x="476" y="11997"/>
                  <a:pt x="476" y="12040"/>
                </a:cubicBezTo>
                <a:cubicBezTo>
                  <a:pt x="476" y="12040"/>
                  <a:pt x="476" y="12040"/>
                  <a:pt x="519" y="12054"/>
                </a:cubicBezTo>
                <a:cubicBezTo>
                  <a:pt x="519" y="12054"/>
                  <a:pt x="519" y="12054"/>
                  <a:pt x="424" y="12139"/>
                </a:cubicBezTo>
                <a:cubicBezTo>
                  <a:pt x="424" y="12139"/>
                  <a:pt x="424" y="12139"/>
                  <a:pt x="415" y="12211"/>
                </a:cubicBezTo>
                <a:cubicBezTo>
                  <a:pt x="415" y="12211"/>
                  <a:pt x="415" y="12211"/>
                  <a:pt x="458" y="12211"/>
                </a:cubicBezTo>
                <a:cubicBezTo>
                  <a:pt x="458" y="12211"/>
                  <a:pt x="458" y="12211"/>
                  <a:pt x="519" y="12168"/>
                </a:cubicBezTo>
                <a:cubicBezTo>
                  <a:pt x="519" y="12168"/>
                  <a:pt x="519" y="12168"/>
                  <a:pt x="571" y="12068"/>
                </a:cubicBezTo>
                <a:cubicBezTo>
                  <a:pt x="571" y="12068"/>
                  <a:pt x="571" y="12068"/>
                  <a:pt x="623" y="11997"/>
                </a:cubicBezTo>
                <a:cubicBezTo>
                  <a:pt x="623" y="11997"/>
                  <a:pt x="623" y="11997"/>
                  <a:pt x="675" y="11911"/>
                </a:cubicBezTo>
                <a:cubicBezTo>
                  <a:pt x="675" y="11911"/>
                  <a:pt x="675" y="11911"/>
                  <a:pt x="666" y="11897"/>
                </a:cubicBezTo>
                <a:cubicBezTo>
                  <a:pt x="701" y="11911"/>
                  <a:pt x="710" y="11840"/>
                  <a:pt x="727" y="11883"/>
                </a:cubicBezTo>
                <a:cubicBezTo>
                  <a:pt x="727" y="11883"/>
                  <a:pt x="727" y="11883"/>
                  <a:pt x="744" y="11854"/>
                </a:cubicBezTo>
                <a:cubicBezTo>
                  <a:pt x="744" y="11854"/>
                  <a:pt x="744" y="11854"/>
                  <a:pt x="710" y="11797"/>
                </a:cubicBezTo>
                <a:cubicBezTo>
                  <a:pt x="710" y="11797"/>
                  <a:pt x="710" y="11797"/>
                  <a:pt x="649" y="11826"/>
                </a:cubicBezTo>
                <a:cubicBezTo>
                  <a:pt x="649" y="11812"/>
                  <a:pt x="649" y="11783"/>
                  <a:pt x="640" y="11755"/>
                </a:cubicBezTo>
                <a:cubicBezTo>
                  <a:pt x="640" y="11755"/>
                  <a:pt x="640" y="11755"/>
                  <a:pt x="554" y="11712"/>
                </a:cubicBezTo>
                <a:cubicBezTo>
                  <a:pt x="554" y="11712"/>
                  <a:pt x="554" y="11712"/>
                  <a:pt x="580" y="11655"/>
                </a:cubicBezTo>
                <a:cubicBezTo>
                  <a:pt x="580" y="11655"/>
                  <a:pt x="580" y="11655"/>
                  <a:pt x="571" y="11626"/>
                </a:cubicBezTo>
                <a:cubicBezTo>
                  <a:pt x="571" y="11626"/>
                  <a:pt x="571" y="11626"/>
                  <a:pt x="554" y="11598"/>
                </a:cubicBezTo>
                <a:cubicBezTo>
                  <a:pt x="554" y="11598"/>
                  <a:pt x="554" y="11598"/>
                  <a:pt x="519" y="11612"/>
                </a:cubicBezTo>
                <a:cubicBezTo>
                  <a:pt x="519" y="11612"/>
                  <a:pt x="519" y="11612"/>
                  <a:pt x="493" y="11612"/>
                </a:cubicBezTo>
                <a:cubicBezTo>
                  <a:pt x="493" y="11626"/>
                  <a:pt x="493" y="11626"/>
                  <a:pt x="493" y="11641"/>
                </a:cubicBezTo>
                <a:cubicBezTo>
                  <a:pt x="493" y="11641"/>
                  <a:pt x="493" y="11641"/>
                  <a:pt x="484" y="11769"/>
                </a:cubicBezTo>
                <a:cubicBezTo>
                  <a:pt x="476" y="11769"/>
                  <a:pt x="467" y="11769"/>
                  <a:pt x="450" y="11783"/>
                </a:cubicBezTo>
                <a:cubicBezTo>
                  <a:pt x="450" y="11769"/>
                  <a:pt x="519" y="11755"/>
                  <a:pt x="450" y="11712"/>
                </a:cubicBezTo>
                <a:cubicBezTo>
                  <a:pt x="450" y="11712"/>
                  <a:pt x="450" y="11712"/>
                  <a:pt x="424" y="11712"/>
                </a:cubicBezTo>
                <a:cubicBezTo>
                  <a:pt x="424" y="11712"/>
                  <a:pt x="424" y="11712"/>
                  <a:pt x="476" y="11626"/>
                </a:cubicBezTo>
                <a:cubicBezTo>
                  <a:pt x="476" y="11626"/>
                  <a:pt x="484" y="11612"/>
                  <a:pt x="484" y="11612"/>
                </a:cubicBezTo>
                <a:cubicBezTo>
                  <a:pt x="484" y="11612"/>
                  <a:pt x="484" y="11612"/>
                  <a:pt x="571" y="11470"/>
                </a:cubicBezTo>
                <a:cubicBezTo>
                  <a:pt x="571" y="11470"/>
                  <a:pt x="571" y="11470"/>
                  <a:pt x="554" y="11455"/>
                </a:cubicBezTo>
                <a:cubicBezTo>
                  <a:pt x="545" y="11455"/>
                  <a:pt x="519" y="11455"/>
                  <a:pt x="476" y="11441"/>
                </a:cubicBezTo>
                <a:cubicBezTo>
                  <a:pt x="476" y="11441"/>
                  <a:pt x="476" y="11441"/>
                  <a:pt x="476" y="11413"/>
                </a:cubicBezTo>
                <a:cubicBezTo>
                  <a:pt x="476" y="11413"/>
                  <a:pt x="476" y="11413"/>
                  <a:pt x="424" y="11384"/>
                </a:cubicBezTo>
                <a:cubicBezTo>
                  <a:pt x="424" y="11384"/>
                  <a:pt x="424" y="11384"/>
                  <a:pt x="389" y="11398"/>
                </a:cubicBezTo>
                <a:cubicBezTo>
                  <a:pt x="381" y="11398"/>
                  <a:pt x="398" y="11370"/>
                  <a:pt x="398" y="11356"/>
                </a:cubicBezTo>
                <a:cubicBezTo>
                  <a:pt x="398" y="11356"/>
                  <a:pt x="398" y="11356"/>
                  <a:pt x="424" y="11313"/>
                </a:cubicBezTo>
                <a:cubicBezTo>
                  <a:pt x="424" y="11313"/>
                  <a:pt x="424" y="11313"/>
                  <a:pt x="450" y="11356"/>
                </a:cubicBezTo>
                <a:cubicBezTo>
                  <a:pt x="450" y="11356"/>
                  <a:pt x="450" y="11356"/>
                  <a:pt x="484" y="11341"/>
                </a:cubicBezTo>
                <a:cubicBezTo>
                  <a:pt x="484" y="11341"/>
                  <a:pt x="484" y="11341"/>
                  <a:pt x="545" y="11213"/>
                </a:cubicBezTo>
                <a:cubicBezTo>
                  <a:pt x="545" y="11213"/>
                  <a:pt x="545" y="11213"/>
                  <a:pt x="675" y="11071"/>
                </a:cubicBezTo>
                <a:cubicBezTo>
                  <a:pt x="666" y="11056"/>
                  <a:pt x="701" y="11056"/>
                  <a:pt x="666" y="11042"/>
                </a:cubicBezTo>
                <a:cubicBezTo>
                  <a:pt x="666" y="11042"/>
                  <a:pt x="666" y="11042"/>
                  <a:pt x="623" y="11071"/>
                </a:cubicBezTo>
                <a:cubicBezTo>
                  <a:pt x="623" y="11071"/>
                  <a:pt x="623" y="11071"/>
                  <a:pt x="606" y="11042"/>
                </a:cubicBezTo>
                <a:cubicBezTo>
                  <a:pt x="606" y="11042"/>
                  <a:pt x="606" y="11042"/>
                  <a:pt x="623" y="11014"/>
                </a:cubicBezTo>
                <a:cubicBezTo>
                  <a:pt x="623" y="11014"/>
                  <a:pt x="623" y="11014"/>
                  <a:pt x="588" y="10885"/>
                </a:cubicBezTo>
                <a:cubicBezTo>
                  <a:pt x="588" y="10885"/>
                  <a:pt x="588" y="10885"/>
                  <a:pt x="571" y="10857"/>
                </a:cubicBezTo>
                <a:cubicBezTo>
                  <a:pt x="571" y="10857"/>
                  <a:pt x="571" y="10857"/>
                  <a:pt x="554" y="10885"/>
                </a:cubicBezTo>
                <a:cubicBezTo>
                  <a:pt x="554" y="10885"/>
                  <a:pt x="554" y="10885"/>
                  <a:pt x="545" y="10871"/>
                </a:cubicBezTo>
                <a:cubicBezTo>
                  <a:pt x="545" y="10871"/>
                  <a:pt x="545" y="10871"/>
                  <a:pt x="554" y="10828"/>
                </a:cubicBezTo>
                <a:cubicBezTo>
                  <a:pt x="554" y="10828"/>
                  <a:pt x="554" y="10828"/>
                  <a:pt x="484" y="10843"/>
                </a:cubicBezTo>
                <a:cubicBezTo>
                  <a:pt x="484" y="10843"/>
                  <a:pt x="484" y="10843"/>
                  <a:pt x="467" y="10885"/>
                </a:cubicBezTo>
                <a:cubicBezTo>
                  <a:pt x="467" y="10885"/>
                  <a:pt x="467" y="10885"/>
                  <a:pt x="458" y="10971"/>
                </a:cubicBezTo>
                <a:cubicBezTo>
                  <a:pt x="458" y="10971"/>
                  <a:pt x="458" y="10971"/>
                  <a:pt x="484" y="10999"/>
                </a:cubicBezTo>
                <a:cubicBezTo>
                  <a:pt x="484" y="10999"/>
                  <a:pt x="484" y="10999"/>
                  <a:pt x="467" y="11042"/>
                </a:cubicBezTo>
                <a:cubicBezTo>
                  <a:pt x="467" y="11042"/>
                  <a:pt x="467" y="11042"/>
                  <a:pt x="484" y="11056"/>
                </a:cubicBezTo>
                <a:cubicBezTo>
                  <a:pt x="467" y="11028"/>
                  <a:pt x="407" y="11071"/>
                  <a:pt x="424" y="10999"/>
                </a:cubicBezTo>
                <a:cubicBezTo>
                  <a:pt x="389" y="10928"/>
                  <a:pt x="510" y="10999"/>
                  <a:pt x="415" y="10900"/>
                </a:cubicBezTo>
                <a:cubicBezTo>
                  <a:pt x="415" y="10900"/>
                  <a:pt x="415" y="10900"/>
                  <a:pt x="415" y="10857"/>
                </a:cubicBezTo>
                <a:cubicBezTo>
                  <a:pt x="432" y="10814"/>
                  <a:pt x="467" y="10885"/>
                  <a:pt x="458" y="10800"/>
                </a:cubicBezTo>
                <a:cubicBezTo>
                  <a:pt x="458" y="10800"/>
                  <a:pt x="458" y="10800"/>
                  <a:pt x="432" y="10800"/>
                </a:cubicBezTo>
                <a:cubicBezTo>
                  <a:pt x="432" y="10800"/>
                  <a:pt x="432" y="10800"/>
                  <a:pt x="424" y="10757"/>
                </a:cubicBezTo>
                <a:cubicBezTo>
                  <a:pt x="424" y="10757"/>
                  <a:pt x="424" y="10757"/>
                  <a:pt x="493" y="10729"/>
                </a:cubicBezTo>
                <a:cubicBezTo>
                  <a:pt x="519" y="10615"/>
                  <a:pt x="545" y="10572"/>
                  <a:pt x="640" y="10544"/>
                </a:cubicBezTo>
                <a:cubicBezTo>
                  <a:pt x="640" y="10544"/>
                  <a:pt x="640" y="10544"/>
                  <a:pt x="675" y="10487"/>
                </a:cubicBezTo>
                <a:cubicBezTo>
                  <a:pt x="675" y="10487"/>
                  <a:pt x="675" y="10487"/>
                  <a:pt x="710" y="10487"/>
                </a:cubicBezTo>
                <a:cubicBezTo>
                  <a:pt x="710" y="10487"/>
                  <a:pt x="710" y="10487"/>
                  <a:pt x="727" y="10444"/>
                </a:cubicBezTo>
                <a:cubicBezTo>
                  <a:pt x="727" y="10444"/>
                  <a:pt x="727" y="10444"/>
                  <a:pt x="805" y="10401"/>
                </a:cubicBezTo>
                <a:cubicBezTo>
                  <a:pt x="805" y="10401"/>
                  <a:pt x="805" y="10401"/>
                  <a:pt x="952" y="10230"/>
                </a:cubicBezTo>
                <a:cubicBezTo>
                  <a:pt x="952" y="10230"/>
                  <a:pt x="952" y="10230"/>
                  <a:pt x="969" y="10159"/>
                </a:cubicBezTo>
                <a:cubicBezTo>
                  <a:pt x="969" y="10159"/>
                  <a:pt x="969" y="10159"/>
                  <a:pt x="1004" y="10187"/>
                </a:cubicBezTo>
                <a:cubicBezTo>
                  <a:pt x="1013" y="10187"/>
                  <a:pt x="1021" y="10244"/>
                  <a:pt x="1030" y="10173"/>
                </a:cubicBezTo>
                <a:cubicBezTo>
                  <a:pt x="1030" y="10173"/>
                  <a:pt x="1030" y="10173"/>
                  <a:pt x="1021" y="10159"/>
                </a:cubicBezTo>
                <a:cubicBezTo>
                  <a:pt x="1021" y="10159"/>
                  <a:pt x="1021" y="10159"/>
                  <a:pt x="1099" y="10116"/>
                </a:cubicBezTo>
                <a:cubicBezTo>
                  <a:pt x="1099" y="10116"/>
                  <a:pt x="1099" y="10116"/>
                  <a:pt x="1073" y="10073"/>
                </a:cubicBezTo>
                <a:cubicBezTo>
                  <a:pt x="1073" y="10073"/>
                  <a:pt x="1073" y="10073"/>
                  <a:pt x="1125" y="10059"/>
                </a:cubicBezTo>
                <a:cubicBezTo>
                  <a:pt x="1125" y="10059"/>
                  <a:pt x="1125" y="10059"/>
                  <a:pt x="1108" y="10016"/>
                </a:cubicBezTo>
                <a:cubicBezTo>
                  <a:pt x="1108" y="10016"/>
                  <a:pt x="1108" y="10016"/>
                  <a:pt x="1142" y="9974"/>
                </a:cubicBezTo>
                <a:cubicBezTo>
                  <a:pt x="1142" y="9974"/>
                  <a:pt x="1142" y="9974"/>
                  <a:pt x="1168" y="10016"/>
                </a:cubicBezTo>
                <a:cubicBezTo>
                  <a:pt x="1168" y="10016"/>
                  <a:pt x="1168" y="10016"/>
                  <a:pt x="1168" y="9931"/>
                </a:cubicBezTo>
                <a:cubicBezTo>
                  <a:pt x="1168" y="9931"/>
                  <a:pt x="1168" y="9931"/>
                  <a:pt x="1177" y="9974"/>
                </a:cubicBezTo>
                <a:cubicBezTo>
                  <a:pt x="1177" y="9974"/>
                  <a:pt x="1177" y="9974"/>
                  <a:pt x="1203" y="9974"/>
                </a:cubicBezTo>
                <a:cubicBezTo>
                  <a:pt x="1203" y="9974"/>
                  <a:pt x="1203" y="9974"/>
                  <a:pt x="1307" y="9902"/>
                </a:cubicBezTo>
                <a:cubicBezTo>
                  <a:pt x="1307" y="9902"/>
                  <a:pt x="1307" y="9902"/>
                  <a:pt x="1342" y="9860"/>
                </a:cubicBezTo>
                <a:cubicBezTo>
                  <a:pt x="1342" y="9860"/>
                  <a:pt x="1342" y="9860"/>
                  <a:pt x="1445" y="9788"/>
                </a:cubicBezTo>
                <a:cubicBezTo>
                  <a:pt x="1445" y="9788"/>
                  <a:pt x="1445" y="9788"/>
                  <a:pt x="1437" y="9760"/>
                </a:cubicBezTo>
                <a:cubicBezTo>
                  <a:pt x="1437" y="9760"/>
                  <a:pt x="1437" y="9760"/>
                  <a:pt x="1463" y="9774"/>
                </a:cubicBezTo>
                <a:cubicBezTo>
                  <a:pt x="1515" y="9660"/>
                  <a:pt x="1489" y="9860"/>
                  <a:pt x="1549" y="9689"/>
                </a:cubicBezTo>
                <a:cubicBezTo>
                  <a:pt x="1549" y="9689"/>
                  <a:pt x="1549" y="9689"/>
                  <a:pt x="1445" y="9689"/>
                </a:cubicBezTo>
                <a:cubicBezTo>
                  <a:pt x="1445" y="9689"/>
                  <a:pt x="1445" y="9689"/>
                  <a:pt x="1463" y="9660"/>
                </a:cubicBezTo>
                <a:cubicBezTo>
                  <a:pt x="1463" y="9660"/>
                  <a:pt x="1463" y="9660"/>
                  <a:pt x="1532" y="9660"/>
                </a:cubicBezTo>
                <a:cubicBezTo>
                  <a:pt x="1532" y="9660"/>
                  <a:pt x="1532" y="9660"/>
                  <a:pt x="1593" y="9646"/>
                </a:cubicBezTo>
                <a:cubicBezTo>
                  <a:pt x="1593" y="9646"/>
                  <a:pt x="1593" y="9646"/>
                  <a:pt x="1722" y="9575"/>
                </a:cubicBezTo>
                <a:cubicBezTo>
                  <a:pt x="1722" y="9575"/>
                  <a:pt x="1722" y="9575"/>
                  <a:pt x="1800" y="9518"/>
                </a:cubicBezTo>
                <a:cubicBezTo>
                  <a:pt x="1800" y="9518"/>
                  <a:pt x="1800" y="9518"/>
                  <a:pt x="1835" y="9461"/>
                </a:cubicBezTo>
                <a:cubicBezTo>
                  <a:pt x="1835" y="9461"/>
                  <a:pt x="1835" y="9461"/>
                  <a:pt x="1818" y="9361"/>
                </a:cubicBezTo>
                <a:cubicBezTo>
                  <a:pt x="1818" y="9361"/>
                  <a:pt x="1818" y="9361"/>
                  <a:pt x="1861" y="9375"/>
                </a:cubicBezTo>
                <a:cubicBezTo>
                  <a:pt x="1861" y="9375"/>
                  <a:pt x="1861" y="9375"/>
                  <a:pt x="1844" y="9404"/>
                </a:cubicBezTo>
                <a:cubicBezTo>
                  <a:pt x="1844" y="9404"/>
                  <a:pt x="1844" y="9404"/>
                  <a:pt x="1870" y="9432"/>
                </a:cubicBezTo>
                <a:cubicBezTo>
                  <a:pt x="1896" y="9446"/>
                  <a:pt x="1904" y="9404"/>
                  <a:pt x="1904" y="9404"/>
                </a:cubicBezTo>
                <a:cubicBezTo>
                  <a:pt x="1844" y="9332"/>
                  <a:pt x="2017" y="9375"/>
                  <a:pt x="1870" y="9332"/>
                </a:cubicBezTo>
                <a:cubicBezTo>
                  <a:pt x="1870" y="9332"/>
                  <a:pt x="1870" y="9332"/>
                  <a:pt x="1930" y="9347"/>
                </a:cubicBezTo>
                <a:cubicBezTo>
                  <a:pt x="1930" y="9347"/>
                  <a:pt x="1930" y="9347"/>
                  <a:pt x="1922" y="9318"/>
                </a:cubicBezTo>
                <a:cubicBezTo>
                  <a:pt x="1922" y="9318"/>
                  <a:pt x="1922" y="9318"/>
                  <a:pt x="1973" y="9361"/>
                </a:cubicBezTo>
                <a:cubicBezTo>
                  <a:pt x="1999" y="9375"/>
                  <a:pt x="1991" y="9318"/>
                  <a:pt x="2025" y="9332"/>
                </a:cubicBezTo>
                <a:cubicBezTo>
                  <a:pt x="2025" y="9332"/>
                  <a:pt x="2025" y="9332"/>
                  <a:pt x="1982" y="9304"/>
                </a:cubicBezTo>
                <a:cubicBezTo>
                  <a:pt x="1982" y="9304"/>
                  <a:pt x="1982" y="9304"/>
                  <a:pt x="1852" y="9275"/>
                </a:cubicBezTo>
                <a:cubicBezTo>
                  <a:pt x="1852" y="9275"/>
                  <a:pt x="1852" y="9275"/>
                  <a:pt x="1792" y="9218"/>
                </a:cubicBezTo>
                <a:cubicBezTo>
                  <a:pt x="1792" y="9218"/>
                  <a:pt x="1792" y="9218"/>
                  <a:pt x="1688" y="9247"/>
                </a:cubicBezTo>
                <a:cubicBezTo>
                  <a:pt x="1688" y="9247"/>
                  <a:pt x="1688" y="9247"/>
                  <a:pt x="1645" y="9218"/>
                </a:cubicBezTo>
                <a:cubicBezTo>
                  <a:pt x="1645" y="9218"/>
                  <a:pt x="1645" y="9218"/>
                  <a:pt x="1636" y="9247"/>
                </a:cubicBezTo>
                <a:cubicBezTo>
                  <a:pt x="1636" y="9247"/>
                  <a:pt x="1636" y="9247"/>
                  <a:pt x="1636" y="9218"/>
                </a:cubicBezTo>
                <a:cubicBezTo>
                  <a:pt x="1636" y="9218"/>
                  <a:pt x="1636" y="9218"/>
                  <a:pt x="1601" y="9218"/>
                </a:cubicBezTo>
                <a:cubicBezTo>
                  <a:pt x="1601" y="9218"/>
                  <a:pt x="1601" y="9218"/>
                  <a:pt x="1627" y="9190"/>
                </a:cubicBezTo>
                <a:cubicBezTo>
                  <a:pt x="1627" y="9190"/>
                  <a:pt x="1627" y="9190"/>
                  <a:pt x="1532" y="9147"/>
                </a:cubicBezTo>
                <a:cubicBezTo>
                  <a:pt x="1532" y="9147"/>
                  <a:pt x="1532" y="9147"/>
                  <a:pt x="1419" y="9218"/>
                </a:cubicBezTo>
                <a:cubicBezTo>
                  <a:pt x="1419" y="9218"/>
                  <a:pt x="1419" y="9218"/>
                  <a:pt x="1393" y="9190"/>
                </a:cubicBezTo>
                <a:cubicBezTo>
                  <a:pt x="1393" y="9190"/>
                  <a:pt x="1393" y="9190"/>
                  <a:pt x="1359" y="9261"/>
                </a:cubicBezTo>
                <a:cubicBezTo>
                  <a:pt x="1359" y="9261"/>
                  <a:pt x="1359" y="9261"/>
                  <a:pt x="1290" y="9261"/>
                </a:cubicBezTo>
                <a:cubicBezTo>
                  <a:pt x="1290" y="9261"/>
                  <a:pt x="1290" y="9261"/>
                  <a:pt x="1203" y="9404"/>
                </a:cubicBezTo>
                <a:cubicBezTo>
                  <a:pt x="1203" y="9404"/>
                  <a:pt x="1203" y="9404"/>
                  <a:pt x="1220" y="9418"/>
                </a:cubicBezTo>
                <a:cubicBezTo>
                  <a:pt x="1220" y="9418"/>
                  <a:pt x="1220" y="9418"/>
                  <a:pt x="1281" y="9404"/>
                </a:cubicBezTo>
                <a:cubicBezTo>
                  <a:pt x="1281" y="9404"/>
                  <a:pt x="1281" y="9404"/>
                  <a:pt x="1290" y="9446"/>
                </a:cubicBezTo>
                <a:cubicBezTo>
                  <a:pt x="1290" y="9446"/>
                  <a:pt x="1290" y="9446"/>
                  <a:pt x="1350" y="9503"/>
                </a:cubicBezTo>
                <a:cubicBezTo>
                  <a:pt x="1350" y="9503"/>
                  <a:pt x="1350" y="9503"/>
                  <a:pt x="1324" y="9503"/>
                </a:cubicBezTo>
                <a:cubicBezTo>
                  <a:pt x="1324" y="9503"/>
                  <a:pt x="1324" y="9503"/>
                  <a:pt x="1255" y="9446"/>
                </a:cubicBezTo>
                <a:cubicBezTo>
                  <a:pt x="1255" y="9446"/>
                  <a:pt x="1255" y="9446"/>
                  <a:pt x="1246" y="9461"/>
                </a:cubicBezTo>
                <a:cubicBezTo>
                  <a:pt x="1246" y="9461"/>
                  <a:pt x="1246" y="9461"/>
                  <a:pt x="1246" y="9489"/>
                </a:cubicBezTo>
                <a:cubicBezTo>
                  <a:pt x="1246" y="9489"/>
                  <a:pt x="1246" y="9489"/>
                  <a:pt x="1238" y="9446"/>
                </a:cubicBezTo>
                <a:cubicBezTo>
                  <a:pt x="1238" y="9446"/>
                  <a:pt x="1238" y="9446"/>
                  <a:pt x="1220" y="9446"/>
                </a:cubicBezTo>
                <a:cubicBezTo>
                  <a:pt x="1220" y="9446"/>
                  <a:pt x="1220" y="9446"/>
                  <a:pt x="1203" y="9418"/>
                </a:cubicBezTo>
                <a:cubicBezTo>
                  <a:pt x="1203" y="9418"/>
                  <a:pt x="1203" y="9418"/>
                  <a:pt x="1116" y="9432"/>
                </a:cubicBezTo>
                <a:cubicBezTo>
                  <a:pt x="1116" y="9432"/>
                  <a:pt x="1116" y="9432"/>
                  <a:pt x="1064" y="9475"/>
                </a:cubicBezTo>
                <a:cubicBezTo>
                  <a:pt x="1064" y="9475"/>
                  <a:pt x="1064" y="9475"/>
                  <a:pt x="1056" y="9489"/>
                </a:cubicBezTo>
                <a:cubicBezTo>
                  <a:pt x="1047" y="9489"/>
                  <a:pt x="1056" y="9489"/>
                  <a:pt x="1056" y="9475"/>
                </a:cubicBezTo>
                <a:cubicBezTo>
                  <a:pt x="1047" y="9475"/>
                  <a:pt x="1030" y="9475"/>
                  <a:pt x="1013" y="9475"/>
                </a:cubicBezTo>
                <a:cubicBezTo>
                  <a:pt x="1004" y="9560"/>
                  <a:pt x="1108" y="9418"/>
                  <a:pt x="1030" y="9560"/>
                </a:cubicBezTo>
                <a:cubicBezTo>
                  <a:pt x="1030" y="9560"/>
                  <a:pt x="1030" y="9560"/>
                  <a:pt x="969" y="9532"/>
                </a:cubicBezTo>
                <a:cubicBezTo>
                  <a:pt x="969" y="9532"/>
                  <a:pt x="969" y="9532"/>
                  <a:pt x="969" y="9503"/>
                </a:cubicBezTo>
                <a:cubicBezTo>
                  <a:pt x="969" y="9503"/>
                  <a:pt x="969" y="9503"/>
                  <a:pt x="848" y="9589"/>
                </a:cubicBezTo>
                <a:cubicBezTo>
                  <a:pt x="848" y="9589"/>
                  <a:pt x="848" y="9589"/>
                  <a:pt x="865" y="9617"/>
                </a:cubicBezTo>
                <a:cubicBezTo>
                  <a:pt x="865" y="9617"/>
                  <a:pt x="865" y="9617"/>
                  <a:pt x="831" y="9617"/>
                </a:cubicBezTo>
                <a:cubicBezTo>
                  <a:pt x="831" y="9617"/>
                  <a:pt x="831" y="9617"/>
                  <a:pt x="839" y="9660"/>
                </a:cubicBezTo>
                <a:cubicBezTo>
                  <a:pt x="839" y="9660"/>
                  <a:pt x="839" y="9660"/>
                  <a:pt x="779" y="9689"/>
                </a:cubicBezTo>
                <a:cubicBezTo>
                  <a:pt x="761" y="9717"/>
                  <a:pt x="744" y="9803"/>
                  <a:pt x="710" y="9774"/>
                </a:cubicBezTo>
                <a:cubicBezTo>
                  <a:pt x="710" y="9788"/>
                  <a:pt x="761" y="9774"/>
                  <a:pt x="710" y="9817"/>
                </a:cubicBezTo>
                <a:cubicBezTo>
                  <a:pt x="710" y="9817"/>
                  <a:pt x="710" y="9817"/>
                  <a:pt x="736" y="9817"/>
                </a:cubicBezTo>
                <a:cubicBezTo>
                  <a:pt x="736" y="9831"/>
                  <a:pt x="753" y="9788"/>
                  <a:pt x="727" y="9845"/>
                </a:cubicBezTo>
                <a:cubicBezTo>
                  <a:pt x="727" y="9845"/>
                  <a:pt x="727" y="9845"/>
                  <a:pt x="701" y="9831"/>
                </a:cubicBezTo>
                <a:cubicBezTo>
                  <a:pt x="692" y="9845"/>
                  <a:pt x="666" y="9874"/>
                  <a:pt x="580" y="9917"/>
                </a:cubicBezTo>
                <a:cubicBezTo>
                  <a:pt x="580" y="9917"/>
                  <a:pt x="580" y="9917"/>
                  <a:pt x="528" y="9917"/>
                </a:cubicBezTo>
                <a:cubicBezTo>
                  <a:pt x="528" y="9917"/>
                  <a:pt x="528" y="9917"/>
                  <a:pt x="536" y="9902"/>
                </a:cubicBezTo>
                <a:cubicBezTo>
                  <a:pt x="536" y="9902"/>
                  <a:pt x="536" y="9902"/>
                  <a:pt x="502" y="9817"/>
                </a:cubicBezTo>
                <a:cubicBezTo>
                  <a:pt x="502" y="9817"/>
                  <a:pt x="502" y="9817"/>
                  <a:pt x="554" y="9817"/>
                </a:cubicBezTo>
                <a:cubicBezTo>
                  <a:pt x="554" y="9817"/>
                  <a:pt x="554" y="9817"/>
                  <a:pt x="606" y="9746"/>
                </a:cubicBezTo>
                <a:cubicBezTo>
                  <a:pt x="606" y="9746"/>
                  <a:pt x="606" y="9746"/>
                  <a:pt x="528" y="9660"/>
                </a:cubicBezTo>
                <a:cubicBezTo>
                  <a:pt x="528" y="9660"/>
                  <a:pt x="528" y="9660"/>
                  <a:pt x="484" y="9660"/>
                </a:cubicBezTo>
                <a:cubicBezTo>
                  <a:pt x="484" y="9660"/>
                  <a:pt x="484" y="9660"/>
                  <a:pt x="493" y="9632"/>
                </a:cubicBezTo>
                <a:cubicBezTo>
                  <a:pt x="493" y="9632"/>
                  <a:pt x="493" y="9632"/>
                  <a:pt x="554" y="9660"/>
                </a:cubicBezTo>
                <a:cubicBezTo>
                  <a:pt x="554" y="9660"/>
                  <a:pt x="554" y="9660"/>
                  <a:pt x="536" y="9560"/>
                </a:cubicBezTo>
                <a:cubicBezTo>
                  <a:pt x="536" y="9560"/>
                  <a:pt x="536" y="9560"/>
                  <a:pt x="632" y="9503"/>
                </a:cubicBezTo>
                <a:cubicBezTo>
                  <a:pt x="632" y="9503"/>
                  <a:pt x="632" y="9503"/>
                  <a:pt x="632" y="9546"/>
                </a:cubicBezTo>
                <a:cubicBezTo>
                  <a:pt x="632" y="9546"/>
                  <a:pt x="632" y="9546"/>
                  <a:pt x="649" y="9546"/>
                </a:cubicBezTo>
                <a:cubicBezTo>
                  <a:pt x="649" y="9546"/>
                  <a:pt x="649" y="9546"/>
                  <a:pt x="623" y="9589"/>
                </a:cubicBezTo>
                <a:cubicBezTo>
                  <a:pt x="623" y="9589"/>
                  <a:pt x="623" y="9589"/>
                  <a:pt x="649" y="9589"/>
                </a:cubicBezTo>
                <a:cubicBezTo>
                  <a:pt x="649" y="9589"/>
                  <a:pt x="649" y="9589"/>
                  <a:pt x="675" y="9589"/>
                </a:cubicBezTo>
                <a:cubicBezTo>
                  <a:pt x="675" y="9589"/>
                  <a:pt x="675" y="9589"/>
                  <a:pt x="675" y="9575"/>
                </a:cubicBezTo>
                <a:cubicBezTo>
                  <a:pt x="675" y="9575"/>
                  <a:pt x="675" y="9575"/>
                  <a:pt x="727" y="9632"/>
                </a:cubicBezTo>
                <a:cubicBezTo>
                  <a:pt x="727" y="9632"/>
                  <a:pt x="727" y="9632"/>
                  <a:pt x="805" y="9560"/>
                </a:cubicBezTo>
                <a:cubicBezTo>
                  <a:pt x="805" y="9560"/>
                  <a:pt x="805" y="9560"/>
                  <a:pt x="770" y="9461"/>
                </a:cubicBezTo>
                <a:cubicBezTo>
                  <a:pt x="770" y="9461"/>
                  <a:pt x="770" y="9461"/>
                  <a:pt x="805" y="9432"/>
                </a:cubicBezTo>
                <a:cubicBezTo>
                  <a:pt x="822" y="9418"/>
                  <a:pt x="710" y="9532"/>
                  <a:pt x="848" y="9446"/>
                </a:cubicBezTo>
                <a:cubicBezTo>
                  <a:pt x="848" y="9446"/>
                  <a:pt x="848" y="9446"/>
                  <a:pt x="822" y="9404"/>
                </a:cubicBezTo>
                <a:cubicBezTo>
                  <a:pt x="822" y="9404"/>
                  <a:pt x="822" y="9404"/>
                  <a:pt x="874" y="9389"/>
                </a:cubicBezTo>
                <a:cubicBezTo>
                  <a:pt x="874" y="9389"/>
                  <a:pt x="874" y="9389"/>
                  <a:pt x="857" y="9347"/>
                </a:cubicBezTo>
                <a:cubicBezTo>
                  <a:pt x="857" y="9347"/>
                  <a:pt x="857" y="9347"/>
                  <a:pt x="822" y="9361"/>
                </a:cubicBezTo>
                <a:cubicBezTo>
                  <a:pt x="822" y="9361"/>
                  <a:pt x="822" y="9361"/>
                  <a:pt x="796" y="9361"/>
                </a:cubicBezTo>
                <a:cubicBezTo>
                  <a:pt x="796" y="9361"/>
                  <a:pt x="796" y="9361"/>
                  <a:pt x="805" y="9332"/>
                </a:cubicBezTo>
                <a:cubicBezTo>
                  <a:pt x="805" y="9332"/>
                  <a:pt x="805" y="9332"/>
                  <a:pt x="822" y="9332"/>
                </a:cubicBezTo>
                <a:cubicBezTo>
                  <a:pt x="831" y="9318"/>
                  <a:pt x="839" y="9290"/>
                  <a:pt x="848" y="9247"/>
                </a:cubicBezTo>
                <a:cubicBezTo>
                  <a:pt x="848" y="9247"/>
                  <a:pt x="848" y="9247"/>
                  <a:pt x="874" y="9218"/>
                </a:cubicBezTo>
                <a:cubicBezTo>
                  <a:pt x="891" y="9275"/>
                  <a:pt x="796" y="9304"/>
                  <a:pt x="874" y="9318"/>
                </a:cubicBezTo>
                <a:cubicBezTo>
                  <a:pt x="857" y="9347"/>
                  <a:pt x="848" y="9375"/>
                  <a:pt x="935" y="9318"/>
                </a:cubicBezTo>
                <a:cubicBezTo>
                  <a:pt x="935" y="9318"/>
                  <a:pt x="935" y="9318"/>
                  <a:pt x="952" y="9304"/>
                </a:cubicBezTo>
                <a:cubicBezTo>
                  <a:pt x="952" y="9304"/>
                  <a:pt x="952" y="9304"/>
                  <a:pt x="935" y="9247"/>
                </a:cubicBezTo>
                <a:cubicBezTo>
                  <a:pt x="935" y="9247"/>
                  <a:pt x="935" y="9247"/>
                  <a:pt x="978" y="9218"/>
                </a:cubicBezTo>
                <a:cubicBezTo>
                  <a:pt x="969" y="9218"/>
                  <a:pt x="961" y="9204"/>
                  <a:pt x="995" y="9204"/>
                </a:cubicBezTo>
                <a:cubicBezTo>
                  <a:pt x="1004" y="9204"/>
                  <a:pt x="1004" y="9190"/>
                  <a:pt x="1021" y="9190"/>
                </a:cubicBezTo>
                <a:cubicBezTo>
                  <a:pt x="1021" y="9190"/>
                  <a:pt x="1021" y="9204"/>
                  <a:pt x="1021" y="9218"/>
                </a:cubicBezTo>
                <a:cubicBezTo>
                  <a:pt x="1039" y="9218"/>
                  <a:pt x="1064" y="9218"/>
                  <a:pt x="1090" y="9218"/>
                </a:cubicBezTo>
                <a:cubicBezTo>
                  <a:pt x="1090" y="9218"/>
                  <a:pt x="1090" y="9218"/>
                  <a:pt x="1099" y="9190"/>
                </a:cubicBezTo>
                <a:cubicBezTo>
                  <a:pt x="1099" y="9190"/>
                  <a:pt x="1099" y="9190"/>
                  <a:pt x="1056" y="9147"/>
                </a:cubicBezTo>
                <a:cubicBezTo>
                  <a:pt x="1039" y="9161"/>
                  <a:pt x="1030" y="9176"/>
                  <a:pt x="1047" y="9147"/>
                </a:cubicBezTo>
                <a:cubicBezTo>
                  <a:pt x="1047" y="9147"/>
                  <a:pt x="1047" y="9147"/>
                  <a:pt x="1021" y="9119"/>
                </a:cubicBezTo>
                <a:cubicBezTo>
                  <a:pt x="1021" y="9119"/>
                  <a:pt x="1021" y="9119"/>
                  <a:pt x="1021" y="9090"/>
                </a:cubicBezTo>
                <a:cubicBezTo>
                  <a:pt x="1021" y="9090"/>
                  <a:pt x="1021" y="9090"/>
                  <a:pt x="1004" y="9076"/>
                </a:cubicBezTo>
                <a:cubicBezTo>
                  <a:pt x="1004" y="9076"/>
                  <a:pt x="1004" y="9076"/>
                  <a:pt x="1047" y="9019"/>
                </a:cubicBezTo>
                <a:cubicBezTo>
                  <a:pt x="1047" y="9019"/>
                  <a:pt x="1047" y="9019"/>
                  <a:pt x="1064" y="9104"/>
                </a:cubicBezTo>
                <a:cubicBezTo>
                  <a:pt x="1082" y="9119"/>
                  <a:pt x="1073" y="9119"/>
                  <a:pt x="1064" y="9133"/>
                </a:cubicBezTo>
                <a:cubicBezTo>
                  <a:pt x="1082" y="9119"/>
                  <a:pt x="1099" y="9104"/>
                  <a:pt x="1134" y="9076"/>
                </a:cubicBezTo>
                <a:cubicBezTo>
                  <a:pt x="1134" y="9076"/>
                  <a:pt x="1134" y="9076"/>
                  <a:pt x="1090" y="9033"/>
                </a:cubicBezTo>
                <a:cubicBezTo>
                  <a:pt x="1099" y="9033"/>
                  <a:pt x="1108" y="9033"/>
                  <a:pt x="1134" y="9019"/>
                </a:cubicBezTo>
                <a:cubicBezTo>
                  <a:pt x="1134" y="9019"/>
                  <a:pt x="1134" y="9019"/>
                  <a:pt x="1116" y="8976"/>
                </a:cubicBezTo>
                <a:cubicBezTo>
                  <a:pt x="1116" y="8976"/>
                  <a:pt x="1116" y="8976"/>
                  <a:pt x="1064" y="8962"/>
                </a:cubicBezTo>
                <a:cubicBezTo>
                  <a:pt x="1064" y="8962"/>
                  <a:pt x="1064" y="8962"/>
                  <a:pt x="1099" y="8877"/>
                </a:cubicBezTo>
                <a:cubicBezTo>
                  <a:pt x="1099" y="8877"/>
                  <a:pt x="1099" y="8877"/>
                  <a:pt x="1134" y="8862"/>
                </a:cubicBezTo>
                <a:cubicBezTo>
                  <a:pt x="1134" y="8862"/>
                  <a:pt x="1134" y="8862"/>
                  <a:pt x="1151" y="8862"/>
                </a:cubicBezTo>
                <a:cubicBezTo>
                  <a:pt x="1151" y="8848"/>
                  <a:pt x="1151" y="8848"/>
                  <a:pt x="1142" y="8848"/>
                </a:cubicBezTo>
                <a:cubicBezTo>
                  <a:pt x="1151" y="8834"/>
                  <a:pt x="1160" y="8820"/>
                  <a:pt x="1168" y="8791"/>
                </a:cubicBezTo>
                <a:cubicBezTo>
                  <a:pt x="1238" y="8748"/>
                  <a:pt x="1168" y="8948"/>
                  <a:pt x="1238" y="8777"/>
                </a:cubicBezTo>
                <a:cubicBezTo>
                  <a:pt x="1238" y="8777"/>
                  <a:pt x="1238" y="8777"/>
                  <a:pt x="1272" y="8791"/>
                </a:cubicBezTo>
                <a:cubicBezTo>
                  <a:pt x="1272" y="8791"/>
                  <a:pt x="1272" y="8791"/>
                  <a:pt x="1324" y="8763"/>
                </a:cubicBezTo>
                <a:cubicBezTo>
                  <a:pt x="1307" y="8791"/>
                  <a:pt x="1220" y="8877"/>
                  <a:pt x="1385" y="8748"/>
                </a:cubicBezTo>
                <a:cubicBezTo>
                  <a:pt x="1385" y="8748"/>
                  <a:pt x="1393" y="8748"/>
                  <a:pt x="1411" y="8763"/>
                </a:cubicBezTo>
                <a:cubicBezTo>
                  <a:pt x="1411" y="8763"/>
                  <a:pt x="1411" y="8763"/>
                  <a:pt x="1445" y="8663"/>
                </a:cubicBezTo>
                <a:cubicBezTo>
                  <a:pt x="1445" y="8663"/>
                  <a:pt x="1445" y="8663"/>
                  <a:pt x="1428" y="8620"/>
                </a:cubicBezTo>
                <a:cubicBezTo>
                  <a:pt x="1393" y="8634"/>
                  <a:pt x="1428" y="8720"/>
                  <a:pt x="1367" y="8663"/>
                </a:cubicBezTo>
                <a:cubicBezTo>
                  <a:pt x="1367" y="8663"/>
                  <a:pt x="1367" y="8663"/>
                  <a:pt x="1367" y="8620"/>
                </a:cubicBezTo>
                <a:cubicBezTo>
                  <a:pt x="1367" y="8620"/>
                  <a:pt x="1367" y="8620"/>
                  <a:pt x="1419" y="8606"/>
                </a:cubicBezTo>
                <a:cubicBezTo>
                  <a:pt x="1419" y="8606"/>
                  <a:pt x="1419" y="8606"/>
                  <a:pt x="1411" y="8592"/>
                </a:cubicBezTo>
                <a:cubicBezTo>
                  <a:pt x="1411" y="8592"/>
                  <a:pt x="1411" y="8592"/>
                  <a:pt x="1428" y="8577"/>
                </a:cubicBezTo>
                <a:cubicBezTo>
                  <a:pt x="1428" y="8577"/>
                  <a:pt x="1428" y="8577"/>
                  <a:pt x="1515" y="8620"/>
                </a:cubicBezTo>
                <a:cubicBezTo>
                  <a:pt x="1515" y="8620"/>
                  <a:pt x="1515" y="8620"/>
                  <a:pt x="1515" y="8563"/>
                </a:cubicBezTo>
                <a:cubicBezTo>
                  <a:pt x="1515" y="8563"/>
                  <a:pt x="1515" y="8563"/>
                  <a:pt x="1523" y="8563"/>
                </a:cubicBezTo>
                <a:cubicBezTo>
                  <a:pt x="1523" y="8563"/>
                  <a:pt x="1523" y="8563"/>
                  <a:pt x="1696" y="8463"/>
                </a:cubicBezTo>
                <a:cubicBezTo>
                  <a:pt x="1696" y="8463"/>
                  <a:pt x="1696" y="8463"/>
                  <a:pt x="1714" y="8463"/>
                </a:cubicBezTo>
                <a:cubicBezTo>
                  <a:pt x="1714" y="8463"/>
                  <a:pt x="1714" y="8463"/>
                  <a:pt x="1740" y="8435"/>
                </a:cubicBezTo>
                <a:cubicBezTo>
                  <a:pt x="1740" y="8435"/>
                  <a:pt x="1740" y="8435"/>
                  <a:pt x="1601" y="8406"/>
                </a:cubicBezTo>
                <a:cubicBezTo>
                  <a:pt x="1601" y="8406"/>
                  <a:pt x="1601" y="8406"/>
                  <a:pt x="1636" y="8378"/>
                </a:cubicBezTo>
                <a:cubicBezTo>
                  <a:pt x="1636" y="8378"/>
                  <a:pt x="1636" y="8378"/>
                  <a:pt x="1593" y="8364"/>
                </a:cubicBezTo>
                <a:cubicBezTo>
                  <a:pt x="1593" y="8364"/>
                  <a:pt x="1593" y="8364"/>
                  <a:pt x="1610" y="8321"/>
                </a:cubicBezTo>
                <a:cubicBezTo>
                  <a:pt x="1610" y="8321"/>
                  <a:pt x="1610" y="8321"/>
                  <a:pt x="1714" y="8264"/>
                </a:cubicBezTo>
                <a:cubicBezTo>
                  <a:pt x="1714" y="8264"/>
                  <a:pt x="1714" y="8264"/>
                  <a:pt x="1714" y="8193"/>
                </a:cubicBezTo>
                <a:cubicBezTo>
                  <a:pt x="1722" y="8193"/>
                  <a:pt x="1731" y="8178"/>
                  <a:pt x="1740" y="8178"/>
                </a:cubicBezTo>
                <a:cubicBezTo>
                  <a:pt x="1740" y="8178"/>
                  <a:pt x="1740" y="8178"/>
                  <a:pt x="1722" y="8164"/>
                </a:cubicBezTo>
                <a:cubicBezTo>
                  <a:pt x="1619" y="8235"/>
                  <a:pt x="1696" y="8335"/>
                  <a:pt x="1480" y="8349"/>
                </a:cubicBezTo>
                <a:cubicBezTo>
                  <a:pt x="1463" y="8364"/>
                  <a:pt x="1463" y="8392"/>
                  <a:pt x="1454" y="8421"/>
                </a:cubicBezTo>
                <a:cubicBezTo>
                  <a:pt x="1454" y="8421"/>
                  <a:pt x="1454" y="8421"/>
                  <a:pt x="1506" y="8449"/>
                </a:cubicBezTo>
                <a:cubicBezTo>
                  <a:pt x="1506" y="8449"/>
                  <a:pt x="1506" y="8449"/>
                  <a:pt x="1515" y="8421"/>
                </a:cubicBezTo>
                <a:cubicBezTo>
                  <a:pt x="1523" y="8421"/>
                  <a:pt x="1515" y="8449"/>
                  <a:pt x="1515" y="8463"/>
                </a:cubicBezTo>
                <a:cubicBezTo>
                  <a:pt x="1515" y="8463"/>
                  <a:pt x="1515" y="8463"/>
                  <a:pt x="1480" y="8478"/>
                </a:cubicBezTo>
                <a:cubicBezTo>
                  <a:pt x="1480" y="8478"/>
                  <a:pt x="1480" y="8478"/>
                  <a:pt x="1445" y="8478"/>
                </a:cubicBezTo>
                <a:cubicBezTo>
                  <a:pt x="1445" y="8478"/>
                  <a:pt x="1445" y="8478"/>
                  <a:pt x="1480" y="8520"/>
                </a:cubicBezTo>
                <a:cubicBezTo>
                  <a:pt x="1471" y="8520"/>
                  <a:pt x="1437" y="8663"/>
                  <a:pt x="1445" y="8492"/>
                </a:cubicBezTo>
                <a:cubicBezTo>
                  <a:pt x="1445" y="8492"/>
                  <a:pt x="1445" y="8492"/>
                  <a:pt x="1431" y="8499"/>
                </a:cubicBezTo>
                <a:lnTo>
                  <a:pt x="1333" y="8549"/>
                </a:lnTo>
                <a:lnTo>
                  <a:pt x="1342" y="8535"/>
                </a:lnTo>
                <a:cubicBezTo>
                  <a:pt x="1342" y="8535"/>
                  <a:pt x="1342" y="8535"/>
                  <a:pt x="1324" y="8520"/>
                </a:cubicBezTo>
                <a:cubicBezTo>
                  <a:pt x="1324" y="8520"/>
                  <a:pt x="1324" y="8520"/>
                  <a:pt x="1290" y="8563"/>
                </a:cubicBezTo>
                <a:cubicBezTo>
                  <a:pt x="1290" y="8563"/>
                  <a:pt x="1290" y="8563"/>
                  <a:pt x="1307" y="8592"/>
                </a:cubicBezTo>
                <a:cubicBezTo>
                  <a:pt x="1307" y="8592"/>
                  <a:pt x="1307" y="8592"/>
                  <a:pt x="1290" y="8620"/>
                </a:cubicBezTo>
                <a:cubicBezTo>
                  <a:pt x="1290" y="8620"/>
                  <a:pt x="1290" y="8620"/>
                  <a:pt x="1238" y="8620"/>
                </a:cubicBezTo>
                <a:cubicBezTo>
                  <a:pt x="1238" y="8620"/>
                  <a:pt x="1238" y="8620"/>
                  <a:pt x="1238" y="8649"/>
                </a:cubicBezTo>
                <a:cubicBezTo>
                  <a:pt x="1238" y="8649"/>
                  <a:pt x="1238" y="8649"/>
                  <a:pt x="1220" y="8634"/>
                </a:cubicBezTo>
                <a:cubicBezTo>
                  <a:pt x="1220" y="8634"/>
                  <a:pt x="1220" y="8634"/>
                  <a:pt x="1168" y="8663"/>
                </a:cubicBezTo>
                <a:cubicBezTo>
                  <a:pt x="1168" y="8663"/>
                  <a:pt x="1168" y="8663"/>
                  <a:pt x="1168" y="8691"/>
                </a:cubicBezTo>
                <a:cubicBezTo>
                  <a:pt x="1168" y="8691"/>
                  <a:pt x="1168" y="8691"/>
                  <a:pt x="1142" y="8691"/>
                </a:cubicBezTo>
                <a:cubicBezTo>
                  <a:pt x="1142" y="8691"/>
                  <a:pt x="1142" y="8691"/>
                  <a:pt x="1004" y="8791"/>
                </a:cubicBezTo>
                <a:cubicBezTo>
                  <a:pt x="1004" y="8791"/>
                  <a:pt x="1004" y="8791"/>
                  <a:pt x="969" y="8791"/>
                </a:cubicBezTo>
                <a:cubicBezTo>
                  <a:pt x="969" y="8791"/>
                  <a:pt x="969" y="8791"/>
                  <a:pt x="935" y="8805"/>
                </a:cubicBezTo>
                <a:cubicBezTo>
                  <a:pt x="935" y="8805"/>
                  <a:pt x="935" y="8805"/>
                  <a:pt x="1004" y="8734"/>
                </a:cubicBezTo>
                <a:cubicBezTo>
                  <a:pt x="1004" y="8734"/>
                  <a:pt x="1004" y="8734"/>
                  <a:pt x="900" y="8763"/>
                </a:cubicBezTo>
                <a:cubicBezTo>
                  <a:pt x="900" y="8763"/>
                  <a:pt x="900" y="8763"/>
                  <a:pt x="900" y="8834"/>
                </a:cubicBezTo>
                <a:cubicBezTo>
                  <a:pt x="900" y="8834"/>
                  <a:pt x="900" y="8834"/>
                  <a:pt x="839" y="8805"/>
                </a:cubicBezTo>
                <a:cubicBezTo>
                  <a:pt x="857" y="8834"/>
                  <a:pt x="822" y="8834"/>
                  <a:pt x="831" y="8862"/>
                </a:cubicBezTo>
                <a:cubicBezTo>
                  <a:pt x="831" y="8862"/>
                  <a:pt x="831" y="8862"/>
                  <a:pt x="874" y="8862"/>
                </a:cubicBezTo>
                <a:cubicBezTo>
                  <a:pt x="874" y="8862"/>
                  <a:pt x="874" y="8862"/>
                  <a:pt x="805" y="8905"/>
                </a:cubicBezTo>
                <a:cubicBezTo>
                  <a:pt x="805" y="8905"/>
                  <a:pt x="805" y="8905"/>
                  <a:pt x="831" y="8948"/>
                </a:cubicBezTo>
                <a:cubicBezTo>
                  <a:pt x="831" y="8948"/>
                  <a:pt x="831" y="8948"/>
                  <a:pt x="865" y="8905"/>
                </a:cubicBezTo>
                <a:cubicBezTo>
                  <a:pt x="865" y="8905"/>
                  <a:pt x="865" y="8905"/>
                  <a:pt x="909" y="8905"/>
                </a:cubicBezTo>
                <a:cubicBezTo>
                  <a:pt x="909" y="8905"/>
                  <a:pt x="909" y="8905"/>
                  <a:pt x="848" y="8976"/>
                </a:cubicBezTo>
                <a:cubicBezTo>
                  <a:pt x="848" y="8976"/>
                  <a:pt x="848" y="8976"/>
                  <a:pt x="831" y="9005"/>
                </a:cubicBezTo>
                <a:cubicBezTo>
                  <a:pt x="831" y="9005"/>
                  <a:pt x="831" y="9005"/>
                  <a:pt x="891" y="9033"/>
                </a:cubicBezTo>
                <a:cubicBezTo>
                  <a:pt x="891" y="9033"/>
                  <a:pt x="891" y="9033"/>
                  <a:pt x="995" y="8962"/>
                </a:cubicBezTo>
                <a:cubicBezTo>
                  <a:pt x="995" y="8962"/>
                  <a:pt x="995" y="8962"/>
                  <a:pt x="865" y="9090"/>
                </a:cubicBezTo>
                <a:cubicBezTo>
                  <a:pt x="865" y="9090"/>
                  <a:pt x="865" y="9090"/>
                  <a:pt x="848" y="9047"/>
                </a:cubicBezTo>
                <a:cubicBezTo>
                  <a:pt x="848" y="9047"/>
                  <a:pt x="848" y="9047"/>
                  <a:pt x="787" y="9005"/>
                </a:cubicBezTo>
                <a:cubicBezTo>
                  <a:pt x="787" y="9005"/>
                  <a:pt x="787" y="9005"/>
                  <a:pt x="744" y="9076"/>
                </a:cubicBezTo>
                <a:cubicBezTo>
                  <a:pt x="744" y="9076"/>
                  <a:pt x="736" y="9090"/>
                  <a:pt x="736" y="9090"/>
                </a:cubicBezTo>
                <a:cubicBezTo>
                  <a:pt x="736" y="9090"/>
                  <a:pt x="736" y="9090"/>
                  <a:pt x="675" y="9076"/>
                </a:cubicBezTo>
                <a:cubicBezTo>
                  <a:pt x="675" y="9076"/>
                  <a:pt x="675" y="9076"/>
                  <a:pt x="614" y="9062"/>
                </a:cubicBezTo>
                <a:cubicBezTo>
                  <a:pt x="614" y="9062"/>
                  <a:pt x="614" y="9062"/>
                  <a:pt x="597" y="9047"/>
                </a:cubicBezTo>
                <a:cubicBezTo>
                  <a:pt x="597" y="9047"/>
                  <a:pt x="597" y="9047"/>
                  <a:pt x="554" y="9076"/>
                </a:cubicBezTo>
                <a:cubicBezTo>
                  <a:pt x="554" y="9076"/>
                  <a:pt x="554" y="9076"/>
                  <a:pt x="571" y="9104"/>
                </a:cubicBezTo>
                <a:cubicBezTo>
                  <a:pt x="571" y="9104"/>
                  <a:pt x="571" y="9104"/>
                  <a:pt x="519" y="9161"/>
                </a:cubicBezTo>
                <a:cubicBezTo>
                  <a:pt x="519" y="9161"/>
                  <a:pt x="519" y="9161"/>
                  <a:pt x="493" y="9104"/>
                </a:cubicBezTo>
                <a:cubicBezTo>
                  <a:pt x="484" y="9161"/>
                  <a:pt x="476" y="9161"/>
                  <a:pt x="467" y="9147"/>
                </a:cubicBezTo>
                <a:cubicBezTo>
                  <a:pt x="467" y="9133"/>
                  <a:pt x="467" y="9133"/>
                  <a:pt x="467" y="9119"/>
                </a:cubicBezTo>
                <a:cubicBezTo>
                  <a:pt x="467" y="9119"/>
                  <a:pt x="467" y="9119"/>
                  <a:pt x="415" y="9104"/>
                </a:cubicBezTo>
                <a:cubicBezTo>
                  <a:pt x="415" y="9104"/>
                  <a:pt x="415" y="9104"/>
                  <a:pt x="424" y="9076"/>
                </a:cubicBezTo>
                <a:cubicBezTo>
                  <a:pt x="424" y="9076"/>
                  <a:pt x="424" y="9076"/>
                  <a:pt x="458" y="9062"/>
                </a:cubicBezTo>
                <a:cubicBezTo>
                  <a:pt x="458" y="9062"/>
                  <a:pt x="458" y="9062"/>
                  <a:pt x="458" y="9047"/>
                </a:cubicBezTo>
                <a:cubicBezTo>
                  <a:pt x="458" y="9047"/>
                  <a:pt x="458" y="9047"/>
                  <a:pt x="484" y="9019"/>
                </a:cubicBezTo>
                <a:cubicBezTo>
                  <a:pt x="484" y="9019"/>
                  <a:pt x="484" y="9019"/>
                  <a:pt x="450" y="8976"/>
                </a:cubicBezTo>
                <a:cubicBezTo>
                  <a:pt x="450" y="8976"/>
                  <a:pt x="450" y="8976"/>
                  <a:pt x="476" y="8934"/>
                </a:cubicBezTo>
                <a:cubicBezTo>
                  <a:pt x="476" y="8934"/>
                  <a:pt x="476" y="8934"/>
                  <a:pt x="450" y="8891"/>
                </a:cubicBezTo>
                <a:cubicBezTo>
                  <a:pt x="450" y="8891"/>
                  <a:pt x="450" y="8891"/>
                  <a:pt x="407" y="8919"/>
                </a:cubicBezTo>
                <a:cubicBezTo>
                  <a:pt x="407" y="8919"/>
                  <a:pt x="407" y="8919"/>
                  <a:pt x="415" y="8805"/>
                </a:cubicBezTo>
                <a:lnTo>
                  <a:pt x="406" y="8810"/>
                </a:lnTo>
                <a:lnTo>
                  <a:pt x="404" y="8810"/>
                </a:lnTo>
                <a:cubicBezTo>
                  <a:pt x="396" y="8807"/>
                  <a:pt x="378" y="8802"/>
                  <a:pt x="346" y="8791"/>
                </a:cubicBezTo>
                <a:cubicBezTo>
                  <a:pt x="346" y="8791"/>
                  <a:pt x="346" y="8791"/>
                  <a:pt x="329" y="8791"/>
                </a:cubicBezTo>
                <a:cubicBezTo>
                  <a:pt x="329" y="8791"/>
                  <a:pt x="329" y="8791"/>
                  <a:pt x="355" y="8763"/>
                </a:cubicBezTo>
                <a:cubicBezTo>
                  <a:pt x="355" y="8763"/>
                  <a:pt x="355" y="8763"/>
                  <a:pt x="337" y="8734"/>
                </a:cubicBezTo>
                <a:cubicBezTo>
                  <a:pt x="337" y="8734"/>
                  <a:pt x="337" y="8734"/>
                  <a:pt x="303" y="8748"/>
                </a:cubicBezTo>
                <a:cubicBezTo>
                  <a:pt x="320" y="8691"/>
                  <a:pt x="285" y="8720"/>
                  <a:pt x="268" y="8677"/>
                </a:cubicBezTo>
                <a:cubicBezTo>
                  <a:pt x="268" y="8677"/>
                  <a:pt x="268" y="8677"/>
                  <a:pt x="303" y="8649"/>
                </a:cubicBezTo>
                <a:cubicBezTo>
                  <a:pt x="285" y="8634"/>
                  <a:pt x="294" y="8563"/>
                  <a:pt x="233" y="8634"/>
                </a:cubicBezTo>
                <a:cubicBezTo>
                  <a:pt x="233" y="8634"/>
                  <a:pt x="233" y="8634"/>
                  <a:pt x="155" y="8520"/>
                </a:cubicBezTo>
                <a:cubicBezTo>
                  <a:pt x="155" y="8520"/>
                  <a:pt x="155" y="8520"/>
                  <a:pt x="95" y="8592"/>
                </a:cubicBezTo>
                <a:cubicBezTo>
                  <a:pt x="95" y="8592"/>
                  <a:pt x="95" y="8592"/>
                  <a:pt x="95" y="8649"/>
                </a:cubicBezTo>
                <a:cubicBezTo>
                  <a:pt x="95" y="8649"/>
                  <a:pt x="95" y="8649"/>
                  <a:pt x="78" y="8649"/>
                </a:cubicBezTo>
                <a:cubicBezTo>
                  <a:pt x="78" y="8649"/>
                  <a:pt x="78" y="8649"/>
                  <a:pt x="95" y="8549"/>
                </a:cubicBezTo>
                <a:cubicBezTo>
                  <a:pt x="95" y="8549"/>
                  <a:pt x="95" y="8549"/>
                  <a:pt x="17" y="8506"/>
                </a:cubicBezTo>
                <a:cubicBezTo>
                  <a:pt x="17" y="8506"/>
                  <a:pt x="17" y="8506"/>
                  <a:pt x="26" y="8392"/>
                </a:cubicBezTo>
                <a:cubicBezTo>
                  <a:pt x="26" y="8392"/>
                  <a:pt x="26" y="8392"/>
                  <a:pt x="43" y="8378"/>
                </a:cubicBezTo>
                <a:cubicBezTo>
                  <a:pt x="43" y="8378"/>
                  <a:pt x="43" y="8378"/>
                  <a:pt x="26" y="8406"/>
                </a:cubicBezTo>
                <a:cubicBezTo>
                  <a:pt x="26" y="8406"/>
                  <a:pt x="26" y="8406"/>
                  <a:pt x="52" y="8449"/>
                </a:cubicBezTo>
                <a:cubicBezTo>
                  <a:pt x="52" y="8449"/>
                  <a:pt x="52" y="8449"/>
                  <a:pt x="104" y="8435"/>
                </a:cubicBezTo>
                <a:cubicBezTo>
                  <a:pt x="104" y="8435"/>
                  <a:pt x="104" y="8435"/>
                  <a:pt x="129" y="8392"/>
                </a:cubicBezTo>
                <a:cubicBezTo>
                  <a:pt x="129" y="8392"/>
                  <a:pt x="129" y="8392"/>
                  <a:pt x="8" y="8264"/>
                </a:cubicBezTo>
                <a:cubicBezTo>
                  <a:pt x="8" y="8264"/>
                  <a:pt x="8" y="8264"/>
                  <a:pt x="8" y="8107"/>
                </a:cubicBezTo>
                <a:cubicBezTo>
                  <a:pt x="8" y="8107"/>
                  <a:pt x="8" y="8107"/>
                  <a:pt x="34" y="8093"/>
                </a:cubicBezTo>
                <a:cubicBezTo>
                  <a:pt x="34" y="8093"/>
                  <a:pt x="34" y="8093"/>
                  <a:pt x="43" y="8136"/>
                </a:cubicBezTo>
                <a:cubicBezTo>
                  <a:pt x="43" y="8136"/>
                  <a:pt x="43" y="8136"/>
                  <a:pt x="78" y="8121"/>
                </a:cubicBezTo>
                <a:cubicBezTo>
                  <a:pt x="78" y="8121"/>
                  <a:pt x="78" y="8121"/>
                  <a:pt x="78" y="8093"/>
                </a:cubicBezTo>
                <a:cubicBezTo>
                  <a:pt x="78" y="8093"/>
                  <a:pt x="78" y="8093"/>
                  <a:pt x="78" y="8050"/>
                </a:cubicBezTo>
                <a:cubicBezTo>
                  <a:pt x="78" y="8050"/>
                  <a:pt x="78" y="8050"/>
                  <a:pt x="104" y="8079"/>
                </a:cubicBezTo>
                <a:cubicBezTo>
                  <a:pt x="104" y="8079"/>
                  <a:pt x="104" y="8079"/>
                  <a:pt x="95" y="8164"/>
                </a:cubicBezTo>
                <a:cubicBezTo>
                  <a:pt x="95" y="8164"/>
                  <a:pt x="95" y="8164"/>
                  <a:pt x="129" y="8264"/>
                </a:cubicBezTo>
                <a:cubicBezTo>
                  <a:pt x="129" y="8264"/>
                  <a:pt x="129" y="8264"/>
                  <a:pt x="129" y="8378"/>
                </a:cubicBezTo>
                <a:cubicBezTo>
                  <a:pt x="129" y="8378"/>
                  <a:pt x="129" y="8378"/>
                  <a:pt x="147" y="8392"/>
                </a:cubicBezTo>
                <a:cubicBezTo>
                  <a:pt x="147" y="8392"/>
                  <a:pt x="147" y="8392"/>
                  <a:pt x="225" y="8292"/>
                </a:cubicBezTo>
                <a:cubicBezTo>
                  <a:pt x="225" y="8264"/>
                  <a:pt x="181" y="8278"/>
                  <a:pt x="216" y="8250"/>
                </a:cubicBezTo>
                <a:cubicBezTo>
                  <a:pt x="216" y="8250"/>
                  <a:pt x="216" y="8250"/>
                  <a:pt x="320" y="8193"/>
                </a:cubicBezTo>
                <a:cubicBezTo>
                  <a:pt x="320" y="8193"/>
                  <a:pt x="320" y="8193"/>
                  <a:pt x="355" y="8164"/>
                </a:cubicBezTo>
                <a:cubicBezTo>
                  <a:pt x="355" y="8164"/>
                  <a:pt x="355" y="8164"/>
                  <a:pt x="355" y="8136"/>
                </a:cubicBezTo>
                <a:cubicBezTo>
                  <a:pt x="355" y="8136"/>
                  <a:pt x="355" y="8136"/>
                  <a:pt x="407" y="8064"/>
                </a:cubicBezTo>
                <a:cubicBezTo>
                  <a:pt x="407" y="8064"/>
                  <a:pt x="407" y="8064"/>
                  <a:pt x="450" y="8107"/>
                </a:cubicBezTo>
                <a:lnTo>
                  <a:pt x="450" y="8050"/>
                </a:lnTo>
                <a:cubicBezTo>
                  <a:pt x="450" y="8050"/>
                  <a:pt x="450" y="8050"/>
                  <a:pt x="536" y="8007"/>
                </a:cubicBezTo>
                <a:cubicBezTo>
                  <a:pt x="536" y="8007"/>
                  <a:pt x="536" y="8007"/>
                  <a:pt x="519" y="7979"/>
                </a:cubicBezTo>
                <a:cubicBezTo>
                  <a:pt x="580" y="7993"/>
                  <a:pt x="458" y="7893"/>
                  <a:pt x="588" y="7979"/>
                </a:cubicBezTo>
                <a:cubicBezTo>
                  <a:pt x="588" y="7979"/>
                  <a:pt x="588" y="7979"/>
                  <a:pt x="623" y="8036"/>
                </a:cubicBezTo>
                <a:cubicBezTo>
                  <a:pt x="623" y="8036"/>
                  <a:pt x="623" y="8036"/>
                  <a:pt x="632" y="8036"/>
                </a:cubicBezTo>
                <a:cubicBezTo>
                  <a:pt x="632" y="8036"/>
                  <a:pt x="632" y="8036"/>
                  <a:pt x="675" y="8079"/>
                </a:cubicBezTo>
                <a:cubicBezTo>
                  <a:pt x="675" y="8079"/>
                  <a:pt x="675" y="8079"/>
                  <a:pt x="692" y="8036"/>
                </a:cubicBezTo>
                <a:cubicBezTo>
                  <a:pt x="692" y="8036"/>
                  <a:pt x="692" y="8036"/>
                  <a:pt x="666" y="8007"/>
                </a:cubicBezTo>
                <a:cubicBezTo>
                  <a:pt x="666" y="8007"/>
                  <a:pt x="666" y="8007"/>
                  <a:pt x="701" y="7950"/>
                </a:cubicBezTo>
                <a:cubicBezTo>
                  <a:pt x="701" y="7950"/>
                  <a:pt x="701" y="7950"/>
                  <a:pt x="718" y="8022"/>
                </a:cubicBezTo>
                <a:cubicBezTo>
                  <a:pt x="718" y="8022"/>
                  <a:pt x="718" y="8022"/>
                  <a:pt x="744" y="8007"/>
                </a:cubicBezTo>
                <a:cubicBezTo>
                  <a:pt x="744" y="8007"/>
                  <a:pt x="744" y="8007"/>
                  <a:pt x="779" y="8050"/>
                </a:cubicBezTo>
                <a:cubicBezTo>
                  <a:pt x="796" y="8022"/>
                  <a:pt x="813" y="8093"/>
                  <a:pt x="822" y="8007"/>
                </a:cubicBezTo>
                <a:cubicBezTo>
                  <a:pt x="822" y="8007"/>
                  <a:pt x="822" y="8007"/>
                  <a:pt x="770" y="7979"/>
                </a:cubicBezTo>
                <a:cubicBezTo>
                  <a:pt x="770" y="7979"/>
                  <a:pt x="770" y="7979"/>
                  <a:pt x="701" y="7893"/>
                </a:cubicBezTo>
                <a:cubicBezTo>
                  <a:pt x="701" y="7893"/>
                  <a:pt x="701" y="7893"/>
                  <a:pt x="692" y="7879"/>
                </a:cubicBezTo>
                <a:cubicBezTo>
                  <a:pt x="692" y="7879"/>
                  <a:pt x="692" y="7893"/>
                  <a:pt x="692" y="7893"/>
                </a:cubicBezTo>
                <a:cubicBezTo>
                  <a:pt x="692" y="7893"/>
                  <a:pt x="684" y="7893"/>
                  <a:pt x="675" y="7893"/>
                </a:cubicBezTo>
                <a:cubicBezTo>
                  <a:pt x="675" y="7893"/>
                  <a:pt x="675" y="7893"/>
                  <a:pt x="684" y="7865"/>
                </a:cubicBezTo>
                <a:cubicBezTo>
                  <a:pt x="684" y="7865"/>
                  <a:pt x="684" y="7865"/>
                  <a:pt x="753" y="7879"/>
                </a:cubicBezTo>
                <a:cubicBezTo>
                  <a:pt x="753" y="7879"/>
                  <a:pt x="753" y="7879"/>
                  <a:pt x="839" y="7908"/>
                </a:cubicBezTo>
                <a:cubicBezTo>
                  <a:pt x="839" y="7908"/>
                  <a:pt x="839" y="7908"/>
                  <a:pt x="848" y="7908"/>
                </a:cubicBezTo>
                <a:cubicBezTo>
                  <a:pt x="848" y="7908"/>
                  <a:pt x="848" y="7908"/>
                  <a:pt x="848" y="7865"/>
                </a:cubicBezTo>
                <a:cubicBezTo>
                  <a:pt x="848" y="7865"/>
                  <a:pt x="848" y="7865"/>
                  <a:pt x="865" y="7879"/>
                </a:cubicBezTo>
                <a:cubicBezTo>
                  <a:pt x="865" y="7879"/>
                  <a:pt x="865" y="7879"/>
                  <a:pt x="900" y="7865"/>
                </a:cubicBezTo>
                <a:cubicBezTo>
                  <a:pt x="900" y="7865"/>
                  <a:pt x="900" y="7865"/>
                  <a:pt x="891" y="7794"/>
                </a:cubicBezTo>
                <a:cubicBezTo>
                  <a:pt x="891" y="7794"/>
                  <a:pt x="891" y="7794"/>
                  <a:pt x="900" y="7765"/>
                </a:cubicBezTo>
                <a:cubicBezTo>
                  <a:pt x="900" y="7765"/>
                  <a:pt x="900" y="7765"/>
                  <a:pt x="857" y="7722"/>
                </a:cubicBezTo>
                <a:cubicBezTo>
                  <a:pt x="857" y="7722"/>
                  <a:pt x="857" y="7722"/>
                  <a:pt x="848" y="7794"/>
                </a:cubicBezTo>
                <a:cubicBezTo>
                  <a:pt x="848" y="7794"/>
                  <a:pt x="848" y="7794"/>
                  <a:pt x="787" y="7765"/>
                </a:cubicBezTo>
                <a:cubicBezTo>
                  <a:pt x="787" y="7765"/>
                  <a:pt x="787" y="7765"/>
                  <a:pt x="805" y="7694"/>
                </a:cubicBezTo>
                <a:cubicBezTo>
                  <a:pt x="848" y="7708"/>
                  <a:pt x="909" y="7637"/>
                  <a:pt x="935" y="7694"/>
                </a:cubicBezTo>
                <a:cubicBezTo>
                  <a:pt x="935" y="7694"/>
                  <a:pt x="935" y="7694"/>
                  <a:pt x="917" y="7722"/>
                </a:cubicBezTo>
                <a:cubicBezTo>
                  <a:pt x="917" y="7722"/>
                  <a:pt x="917" y="7722"/>
                  <a:pt x="935" y="7737"/>
                </a:cubicBezTo>
                <a:cubicBezTo>
                  <a:pt x="935" y="7737"/>
                  <a:pt x="935" y="7737"/>
                  <a:pt x="952" y="7722"/>
                </a:cubicBezTo>
                <a:cubicBezTo>
                  <a:pt x="952" y="7722"/>
                  <a:pt x="952" y="7722"/>
                  <a:pt x="917" y="7765"/>
                </a:cubicBezTo>
                <a:cubicBezTo>
                  <a:pt x="917" y="7765"/>
                  <a:pt x="917" y="7765"/>
                  <a:pt x="978" y="7751"/>
                </a:cubicBezTo>
                <a:cubicBezTo>
                  <a:pt x="978" y="7751"/>
                  <a:pt x="978" y="7751"/>
                  <a:pt x="995" y="7708"/>
                </a:cubicBezTo>
                <a:cubicBezTo>
                  <a:pt x="995" y="7708"/>
                  <a:pt x="995" y="7708"/>
                  <a:pt x="1125" y="7665"/>
                </a:cubicBezTo>
                <a:cubicBezTo>
                  <a:pt x="1125" y="7665"/>
                  <a:pt x="1125" y="7665"/>
                  <a:pt x="1177" y="7623"/>
                </a:cubicBezTo>
                <a:cubicBezTo>
                  <a:pt x="1177" y="7623"/>
                  <a:pt x="1177" y="7623"/>
                  <a:pt x="1255" y="7580"/>
                </a:cubicBezTo>
                <a:cubicBezTo>
                  <a:pt x="1255" y="7580"/>
                  <a:pt x="1255" y="7580"/>
                  <a:pt x="1290" y="7580"/>
                </a:cubicBezTo>
                <a:cubicBezTo>
                  <a:pt x="1298" y="7580"/>
                  <a:pt x="1307" y="7580"/>
                  <a:pt x="1333" y="7566"/>
                </a:cubicBezTo>
                <a:cubicBezTo>
                  <a:pt x="1333" y="7566"/>
                  <a:pt x="1333" y="7566"/>
                  <a:pt x="1324" y="7608"/>
                </a:cubicBezTo>
                <a:cubicBezTo>
                  <a:pt x="1324" y="7608"/>
                  <a:pt x="1324" y="7608"/>
                  <a:pt x="1385" y="7637"/>
                </a:cubicBezTo>
                <a:cubicBezTo>
                  <a:pt x="1385" y="7637"/>
                  <a:pt x="1385" y="7637"/>
                  <a:pt x="1393" y="7637"/>
                </a:cubicBezTo>
                <a:cubicBezTo>
                  <a:pt x="1385" y="7651"/>
                  <a:pt x="1385" y="7651"/>
                  <a:pt x="1385" y="7665"/>
                </a:cubicBezTo>
                <a:cubicBezTo>
                  <a:pt x="1385" y="7665"/>
                  <a:pt x="1385" y="7665"/>
                  <a:pt x="1454" y="7637"/>
                </a:cubicBezTo>
                <a:cubicBezTo>
                  <a:pt x="1463" y="7637"/>
                  <a:pt x="1506" y="7637"/>
                  <a:pt x="1463" y="7580"/>
                </a:cubicBezTo>
                <a:cubicBezTo>
                  <a:pt x="1463" y="7580"/>
                  <a:pt x="1463" y="7580"/>
                  <a:pt x="1385" y="7580"/>
                </a:cubicBezTo>
                <a:cubicBezTo>
                  <a:pt x="1385" y="7580"/>
                  <a:pt x="1385" y="7580"/>
                  <a:pt x="1307" y="7466"/>
                </a:cubicBezTo>
                <a:cubicBezTo>
                  <a:pt x="1307" y="7466"/>
                  <a:pt x="1307" y="7466"/>
                  <a:pt x="1290" y="7466"/>
                </a:cubicBezTo>
                <a:cubicBezTo>
                  <a:pt x="1290" y="7466"/>
                  <a:pt x="1290" y="7466"/>
                  <a:pt x="1255" y="7551"/>
                </a:cubicBezTo>
                <a:cubicBezTo>
                  <a:pt x="1255" y="7551"/>
                  <a:pt x="1255" y="7551"/>
                  <a:pt x="1203" y="7494"/>
                </a:cubicBezTo>
                <a:cubicBezTo>
                  <a:pt x="1203" y="7494"/>
                  <a:pt x="1203" y="7494"/>
                  <a:pt x="1160" y="7551"/>
                </a:cubicBezTo>
                <a:cubicBezTo>
                  <a:pt x="1160" y="7551"/>
                  <a:pt x="1160" y="7551"/>
                  <a:pt x="1151" y="7537"/>
                </a:cubicBezTo>
                <a:cubicBezTo>
                  <a:pt x="1151" y="7523"/>
                  <a:pt x="1142" y="7509"/>
                  <a:pt x="1082" y="7537"/>
                </a:cubicBezTo>
                <a:cubicBezTo>
                  <a:pt x="1082" y="7537"/>
                  <a:pt x="1082" y="7537"/>
                  <a:pt x="1082" y="7594"/>
                </a:cubicBezTo>
                <a:cubicBezTo>
                  <a:pt x="1082" y="7594"/>
                  <a:pt x="1082" y="7594"/>
                  <a:pt x="1047" y="7580"/>
                </a:cubicBezTo>
                <a:cubicBezTo>
                  <a:pt x="1047" y="7580"/>
                  <a:pt x="1047" y="7580"/>
                  <a:pt x="1030" y="7594"/>
                </a:cubicBezTo>
                <a:cubicBezTo>
                  <a:pt x="1030" y="7594"/>
                  <a:pt x="1030" y="7594"/>
                  <a:pt x="1021" y="7665"/>
                </a:cubicBezTo>
                <a:cubicBezTo>
                  <a:pt x="1021" y="7665"/>
                  <a:pt x="1021" y="7665"/>
                  <a:pt x="978" y="7665"/>
                </a:cubicBezTo>
                <a:cubicBezTo>
                  <a:pt x="978" y="7665"/>
                  <a:pt x="978" y="7665"/>
                  <a:pt x="1004" y="7623"/>
                </a:cubicBezTo>
                <a:cubicBezTo>
                  <a:pt x="987" y="7608"/>
                  <a:pt x="1090" y="7580"/>
                  <a:pt x="969" y="7623"/>
                </a:cubicBezTo>
                <a:cubicBezTo>
                  <a:pt x="969" y="7623"/>
                  <a:pt x="969" y="7623"/>
                  <a:pt x="1013" y="7551"/>
                </a:cubicBezTo>
                <a:cubicBezTo>
                  <a:pt x="1013" y="7551"/>
                  <a:pt x="1013" y="7551"/>
                  <a:pt x="1004" y="7551"/>
                </a:cubicBezTo>
                <a:cubicBezTo>
                  <a:pt x="1004" y="7551"/>
                  <a:pt x="1004" y="7551"/>
                  <a:pt x="1073" y="7480"/>
                </a:cubicBezTo>
                <a:cubicBezTo>
                  <a:pt x="1073" y="7480"/>
                  <a:pt x="1073" y="7480"/>
                  <a:pt x="1134" y="7437"/>
                </a:cubicBezTo>
                <a:cubicBezTo>
                  <a:pt x="1134" y="7437"/>
                  <a:pt x="1134" y="7437"/>
                  <a:pt x="1142" y="7437"/>
                </a:cubicBezTo>
                <a:cubicBezTo>
                  <a:pt x="1160" y="7409"/>
                  <a:pt x="1203" y="7380"/>
                  <a:pt x="1255" y="7323"/>
                </a:cubicBezTo>
                <a:cubicBezTo>
                  <a:pt x="1255" y="7323"/>
                  <a:pt x="1255" y="7323"/>
                  <a:pt x="1290" y="7323"/>
                </a:cubicBezTo>
                <a:cubicBezTo>
                  <a:pt x="1298" y="7323"/>
                  <a:pt x="1307" y="7323"/>
                  <a:pt x="1324" y="7323"/>
                </a:cubicBezTo>
                <a:cubicBezTo>
                  <a:pt x="1324" y="7323"/>
                  <a:pt x="1324" y="7323"/>
                  <a:pt x="1324" y="7266"/>
                </a:cubicBezTo>
                <a:cubicBezTo>
                  <a:pt x="1350" y="7281"/>
                  <a:pt x="1324" y="7138"/>
                  <a:pt x="1393" y="7224"/>
                </a:cubicBezTo>
                <a:cubicBezTo>
                  <a:pt x="1393" y="7224"/>
                  <a:pt x="1393" y="7224"/>
                  <a:pt x="1445" y="7195"/>
                </a:cubicBezTo>
                <a:cubicBezTo>
                  <a:pt x="1445" y="7195"/>
                  <a:pt x="1445" y="7195"/>
                  <a:pt x="1471" y="7110"/>
                </a:cubicBezTo>
                <a:cubicBezTo>
                  <a:pt x="1471" y="7110"/>
                  <a:pt x="1471" y="7110"/>
                  <a:pt x="1489" y="7138"/>
                </a:cubicBezTo>
                <a:cubicBezTo>
                  <a:pt x="1515" y="7128"/>
                  <a:pt x="1555" y="7085"/>
                  <a:pt x="1585" y="7094"/>
                </a:cubicBezTo>
                <a:lnTo>
                  <a:pt x="1585" y="7094"/>
                </a:lnTo>
                <a:lnTo>
                  <a:pt x="1584" y="7096"/>
                </a:lnTo>
                <a:lnTo>
                  <a:pt x="1585" y="7095"/>
                </a:lnTo>
                <a:lnTo>
                  <a:pt x="1610" y="7124"/>
                </a:lnTo>
                <a:cubicBezTo>
                  <a:pt x="1619" y="7124"/>
                  <a:pt x="1627" y="7110"/>
                  <a:pt x="1645" y="7096"/>
                </a:cubicBezTo>
                <a:cubicBezTo>
                  <a:pt x="1645" y="7096"/>
                  <a:pt x="1645" y="7096"/>
                  <a:pt x="1653" y="7124"/>
                </a:cubicBezTo>
                <a:cubicBezTo>
                  <a:pt x="1653" y="7124"/>
                  <a:pt x="1653" y="7124"/>
                  <a:pt x="1714" y="7081"/>
                </a:cubicBezTo>
                <a:cubicBezTo>
                  <a:pt x="1714" y="7081"/>
                  <a:pt x="1714" y="7081"/>
                  <a:pt x="1645" y="7053"/>
                </a:cubicBezTo>
                <a:cubicBezTo>
                  <a:pt x="1645" y="7053"/>
                  <a:pt x="1645" y="7053"/>
                  <a:pt x="1637" y="7058"/>
                </a:cubicBezTo>
                <a:lnTo>
                  <a:pt x="1585" y="7095"/>
                </a:lnTo>
                <a:lnTo>
                  <a:pt x="1585" y="7094"/>
                </a:lnTo>
                <a:lnTo>
                  <a:pt x="1588" y="7090"/>
                </a:lnTo>
                <a:cubicBezTo>
                  <a:pt x="1593" y="7085"/>
                  <a:pt x="1601" y="7074"/>
                  <a:pt x="1619" y="7053"/>
                </a:cubicBezTo>
                <a:cubicBezTo>
                  <a:pt x="1619" y="7053"/>
                  <a:pt x="1619" y="7053"/>
                  <a:pt x="1610" y="7024"/>
                </a:cubicBezTo>
                <a:cubicBezTo>
                  <a:pt x="1610" y="7024"/>
                  <a:pt x="1610" y="7024"/>
                  <a:pt x="1653" y="6939"/>
                </a:cubicBezTo>
                <a:cubicBezTo>
                  <a:pt x="1653" y="6939"/>
                  <a:pt x="1653" y="6939"/>
                  <a:pt x="1653" y="6953"/>
                </a:cubicBezTo>
                <a:cubicBezTo>
                  <a:pt x="1653" y="6953"/>
                  <a:pt x="1653" y="6953"/>
                  <a:pt x="1670" y="6953"/>
                </a:cubicBezTo>
                <a:cubicBezTo>
                  <a:pt x="1653" y="6967"/>
                  <a:pt x="1653" y="6982"/>
                  <a:pt x="1731" y="6967"/>
                </a:cubicBezTo>
                <a:cubicBezTo>
                  <a:pt x="1731" y="6967"/>
                  <a:pt x="1731" y="6967"/>
                  <a:pt x="1714" y="6896"/>
                </a:cubicBezTo>
                <a:cubicBezTo>
                  <a:pt x="1714" y="6896"/>
                  <a:pt x="1714" y="6896"/>
                  <a:pt x="1792" y="6839"/>
                </a:cubicBezTo>
                <a:cubicBezTo>
                  <a:pt x="1809" y="6839"/>
                  <a:pt x="1705" y="6939"/>
                  <a:pt x="1835" y="6811"/>
                </a:cubicBezTo>
                <a:cubicBezTo>
                  <a:pt x="1835" y="6811"/>
                  <a:pt x="1835" y="6811"/>
                  <a:pt x="1870" y="6811"/>
                </a:cubicBezTo>
                <a:cubicBezTo>
                  <a:pt x="1870" y="6811"/>
                  <a:pt x="1870" y="6811"/>
                  <a:pt x="1913" y="6697"/>
                </a:cubicBezTo>
                <a:cubicBezTo>
                  <a:pt x="1913" y="6697"/>
                  <a:pt x="1913" y="6697"/>
                  <a:pt x="1896" y="6697"/>
                </a:cubicBezTo>
                <a:cubicBezTo>
                  <a:pt x="1896" y="6682"/>
                  <a:pt x="1904" y="6668"/>
                  <a:pt x="1904" y="6654"/>
                </a:cubicBezTo>
                <a:cubicBezTo>
                  <a:pt x="1904" y="6654"/>
                  <a:pt x="1904" y="6654"/>
                  <a:pt x="1835" y="6697"/>
                </a:cubicBezTo>
                <a:cubicBezTo>
                  <a:pt x="1835" y="6697"/>
                  <a:pt x="1835" y="6697"/>
                  <a:pt x="1809" y="6725"/>
                </a:cubicBezTo>
                <a:cubicBezTo>
                  <a:pt x="1809" y="6725"/>
                  <a:pt x="1809" y="6725"/>
                  <a:pt x="1792" y="6725"/>
                </a:cubicBezTo>
                <a:cubicBezTo>
                  <a:pt x="1792" y="6725"/>
                  <a:pt x="1792" y="6725"/>
                  <a:pt x="1783" y="6711"/>
                </a:cubicBezTo>
                <a:cubicBezTo>
                  <a:pt x="1783" y="6711"/>
                  <a:pt x="1783" y="6711"/>
                  <a:pt x="1844" y="6640"/>
                </a:cubicBezTo>
                <a:cubicBezTo>
                  <a:pt x="1844" y="6640"/>
                  <a:pt x="1844" y="6640"/>
                  <a:pt x="1930" y="6625"/>
                </a:cubicBezTo>
                <a:cubicBezTo>
                  <a:pt x="1930" y="6625"/>
                  <a:pt x="1930" y="6625"/>
                  <a:pt x="1973" y="6554"/>
                </a:cubicBezTo>
                <a:cubicBezTo>
                  <a:pt x="1973" y="6554"/>
                  <a:pt x="1973" y="6554"/>
                  <a:pt x="2025" y="6540"/>
                </a:cubicBezTo>
                <a:cubicBezTo>
                  <a:pt x="2025" y="6540"/>
                  <a:pt x="2025" y="6540"/>
                  <a:pt x="2043" y="6511"/>
                </a:cubicBezTo>
                <a:cubicBezTo>
                  <a:pt x="2043" y="6511"/>
                  <a:pt x="2043" y="6511"/>
                  <a:pt x="2008" y="6511"/>
                </a:cubicBezTo>
                <a:cubicBezTo>
                  <a:pt x="2008" y="6511"/>
                  <a:pt x="2008" y="6511"/>
                  <a:pt x="2095" y="6397"/>
                </a:cubicBezTo>
                <a:cubicBezTo>
                  <a:pt x="2095" y="6397"/>
                  <a:pt x="2095" y="6397"/>
                  <a:pt x="2112" y="6412"/>
                </a:cubicBezTo>
                <a:cubicBezTo>
                  <a:pt x="2103" y="6426"/>
                  <a:pt x="2095" y="6440"/>
                  <a:pt x="2138" y="6412"/>
                </a:cubicBezTo>
                <a:cubicBezTo>
                  <a:pt x="2129" y="6412"/>
                  <a:pt x="2129" y="6412"/>
                  <a:pt x="2121" y="6412"/>
                </a:cubicBezTo>
                <a:cubicBezTo>
                  <a:pt x="2121" y="6412"/>
                  <a:pt x="2121" y="6412"/>
                  <a:pt x="2121" y="6383"/>
                </a:cubicBezTo>
                <a:cubicBezTo>
                  <a:pt x="2121" y="6383"/>
                  <a:pt x="2121" y="6397"/>
                  <a:pt x="2112" y="6397"/>
                </a:cubicBezTo>
                <a:cubicBezTo>
                  <a:pt x="2103" y="6397"/>
                  <a:pt x="2086" y="6369"/>
                  <a:pt x="2060" y="6340"/>
                </a:cubicBezTo>
                <a:cubicBezTo>
                  <a:pt x="2051" y="6369"/>
                  <a:pt x="1999" y="6397"/>
                  <a:pt x="1956" y="6426"/>
                </a:cubicBezTo>
                <a:cubicBezTo>
                  <a:pt x="1956" y="6412"/>
                  <a:pt x="1956" y="6412"/>
                  <a:pt x="1956" y="6397"/>
                </a:cubicBezTo>
                <a:cubicBezTo>
                  <a:pt x="1956" y="6397"/>
                  <a:pt x="1956" y="6397"/>
                  <a:pt x="1930" y="6454"/>
                </a:cubicBezTo>
                <a:cubicBezTo>
                  <a:pt x="1930" y="6454"/>
                  <a:pt x="1930" y="6454"/>
                  <a:pt x="1844" y="6511"/>
                </a:cubicBezTo>
                <a:cubicBezTo>
                  <a:pt x="1844" y="6511"/>
                  <a:pt x="1844" y="6511"/>
                  <a:pt x="1826" y="6540"/>
                </a:cubicBezTo>
                <a:cubicBezTo>
                  <a:pt x="1826" y="6540"/>
                  <a:pt x="1826" y="6540"/>
                  <a:pt x="1826" y="6511"/>
                </a:cubicBezTo>
                <a:cubicBezTo>
                  <a:pt x="1826" y="6511"/>
                  <a:pt x="1826" y="6511"/>
                  <a:pt x="1783" y="6469"/>
                </a:cubicBezTo>
                <a:cubicBezTo>
                  <a:pt x="1783" y="6469"/>
                  <a:pt x="1783" y="6469"/>
                  <a:pt x="1783" y="6412"/>
                </a:cubicBezTo>
                <a:cubicBezTo>
                  <a:pt x="1783" y="6412"/>
                  <a:pt x="1783" y="6412"/>
                  <a:pt x="1688" y="6340"/>
                </a:cubicBezTo>
                <a:cubicBezTo>
                  <a:pt x="1688" y="6340"/>
                  <a:pt x="1688" y="6340"/>
                  <a:pt x="1662" y="6340"/>
                </a:cubicBezTo>
                <a:cubicBezTo>
                  <a:pt x="1662" y="6340"/>
                  <a:pt x="1662" y="6340"/>
                  <a:pt x="1679" y="6383"/>
                </a:cubicBezTo>
                <a:cubicBezTo>
                  <a:pt x="1679" y="6383"/>
                  <a:pt x="1679" y="6383"/>
                  <a:pt x="1619" y="6383"/>
                </a:cubicBezTo>
                <a:cubicBezTo>
                  <a:pt x="1619" y="6383"/>
                  <a:pt x="1619" y="6383"/>
                  <a:pt x="1645" y="6312"/>
                </a:cubicBezTo>
                <a:cubicBezTo>
                  <a:pt x="1636" y="6269"/>
                  <a:pt x="1558" y="6526"/>
                  <a:pt x="1645" y="6226"/>
                </a:cubicBezTo>
                <a:cubicBezTo>
                  <a:pt x="1645" y="6226"/>
                  <a:pt x="1645" y="6226"/>
                  <a:pt x="1593" y="6226"/>
                </a:cubicBezTo>
                <a:cubicBezTo>
                  <a:pt x="1593" y="6226"/>
                  <a:pt x="1593" y="6226"/>
                  <a:pt x="1610" y="6269"/>
                </a:cubicBezTo>
                <a:cubicBezTo>
                  <a:pt x="1610" y="6269"/>
                  <a:pt x="1610" y="6269"/>
                  <a:pt x="1584" y="6383"/>
                </a:cubicBezTo>
                <a:cubicBezTo>
                  <a:pt x="1584" y="6383"/>
                  <a:pt x="1584" y="6383"/>
                  <a:pt x="1506" y="6369"/>
                </a:cubicBezTo>
                <a:cubicBezTo>
                  <a:pt x="1506" y="6369"/>
                  <a:pt x="1506" y="6369"/>
                  <a:pt x="1515" y="6326"/>
                </a:cubicBezTo>
                <a:cubicBezTo>
                  <a:pt x="1515" y="6326"/>
                  <a:pt x="1515" y="6326"/>
                  <a:pt x="1575" y="6269"/>
                </a:cubicBezTo>
                <a:cubicBezTo>
                  <a:pt x="1575" y="6269"/>
                  <a:pt x="1575" y="6269"/>
                  <a:pt x="1593" y="6241"/>
                </a:cubicBezTo>
                <a:cubicBezTo>
                  <a:pt x="1593" y="6241"/>
                  <a:pt x="1593" y="6241"/>
                  <a:pt x="1575" y="6212"/>
                </a:cubicBezTo>
                <a:cubicBezTo>
                  <a:pt x="1558" y="6255"/>
                  <a:pt x="1515" y="6255"/>
                  <a:pt x="1506" y="6255"/>
                </a:cubicBezTo>
                <a:cubicBezTo>
                  <a:pt x="1506" y="6255"/>
                  <a:pt x="1506" y="6255"/>
                  <a:pt x="1567" y="6212"/>
                </a:cubicBezTo>
                <a:cubicBezTo>
                  <a:pt x="1567" y="6212"/>
                  <a:pt x="1567" y="6212"/>
                  <a:pt x="1532" y="6169"/>
                </a:cubicBezTo>
                <a:cubicBezTo>
                  <a:pt x="1532" y="6169"/>
                  <a:pt x="1532" y="6169"/>
                  <a:pt x="1593" y="6127"/>
                </a:cubicBezTo>
                <a:cubicBezTo>
                  <a:pt x="1593" y="6127"/>
                  <a:pt x="1593" y="6127"/>
                  <a:pt x="1610" y="6112"/>
                </a:cubicBezTo>
                <a:cubicBezTo>
                  <a:pt x="1610" y="6112"/>
                  <a:pt x="1610" y="6112"/>
                  <a:pt x="1541" y="6098"/>
                </a:cubicBezTo>
                <a:cubicBezTo>
                  <a:pt x="1541" y="6098"/>
                  <a:pt x="1541" y="6098"/>
                  <a:pt x="1610" y="6041"/>
                </a:cubicBezTo>
                <a:cubicBezTo>
                  <a:pt x="1610" y="6041"/>
                  <a:pt x="1610" y="6041"/>
                  <a:pt x="1679" y="5984"/>
                </a:cubicBezTo>
                <a:cubicBezTo>
                  <a:pt x="1679" y="5984"/>
                  <a:pt x="1679" y="5984"/>
                  <a:pt x="1705" y="5984"/>
                </a:cubicBezTo>
                <a:cubicBezTo>
                  <a:pt x="1705" y="5984"/>
                  <a:pt x="1705" y="5984"/>
                  <a:pt x="1714" y="5970"/>
                </a:cubicBezTo>
                <a:lnTo>
                  <a:pt x="1715" y="5962"/>
                </a:lnTo>
                <a:lnTo>
                  <a:pt x="1710" y="5966"/>
                </a:lnTo>
                <a:cubicBezTo>
                  <a:pt x="1710" y="5959"/>
                  <a:pt x="1712" y="5949"/>
                  <a:pt x="1716" y="5944"/>
                </a:cubicBezTo>
                <a:lnTo>
                  <a:pt x="1717" y="5944"/>
                </a:lnTo>
                <a:lnTo>
                  <a:pt x="1722" y="5899"/>
                </a:lnTo>
                <a:cubicBezTo>
                  <a:pt x="1722" y="5899"/>
                  <a:pt x="1722" y="5899"/>
                  <a:pt x="1826" y="5813"/>
                </a:cubicBezTo>
                <a:cubicBezTo>
                  <a:pt x="1826" y="5813"/>
                  <a:pt x="1826" y="5813"/>
                  <a:pt x="1878" y="5870"/>
                </a:cubicBezTo>
                <a:cubicBezTo>
                  <a:pt x="1878" y="5870"/>
                  <a:pt x="1878" y="5870"/>
                  <a:pt x="1956" y="5870"/>
                </a:cubicBezTo>
                <a:cubicBezTo>
                  <a:pt x="1956" y="5870"/>
                  <a:pt x="1956" y="5870"/>
                  <a:pt x="1965" y="5813"/>
                </a:cubicBezTo>
                <a:cubicBezTo>
                  <a:pt x="1965" y="5813"/>
                  <a:pt x="1965" y="5813"/>
                  <a:pt x="1999" y="5813"/>
                </a:cubicBezTo>
                <a:cubicBezTo>
                  <a:pt x="1999" y="5813"/>
                  <a:pt x="1999" y="5813"/>
                  <a:pt x="1999" y="5770"/>
                </a:cubicBezTo>
                <a:cubicBezTo>
                  <a:pt x="1999" y="5770"/>
                  <a:pt x="1999" y="5770"/>
                  <a:pt x="1982" y="5728"/>
                </a:cubicBezTo>
                <a:cubicBezTo>
                  <a:pt x="1982" y="5728"/>
                  <a:pt x="1982" y="5728"/>
                  <a:pt x="1922" y="5713"/>
                </a:cubicBezTo>
                <a:cubicBezTo>
                  <a:pt x="1922" y="5713"/>
                  <a:pt x="1922" y="5713"/>
                  <a:pt x="1922" y="5742"/>
                </a:cubicBezTo>
                <a:cubicBezTo>
                  <a:pt x="1922" y="5742"/>
                  <a:pt x="1922" y="5742"/>
                  <a:pt x="1887" y="5742"/>
                </a:cubicBezTo>
                <a:cubicBezTo>
                  <a:pt x="1887" y="5742"/>
                  <a:pt x="1887" y="5742"/>
                  <a:pt x="1878" y="5770"/>
                </a:cubicBezTo>
                <a:cubicBezTo>
                  <a:pt x="1878" y="5770"/>
                  <a:pt x="1878" y="5770"/>
                  <a:pt x="1800" y="5799"/>
                </a:cubicBezTo>
                <a:cubicBezTo>
                  <a:pt x="1800" y="5785"/>
                  <a:pt x="1809" y="5785"/>
                  <a:pt x="1809" y="5785"/>
                </a:cubicBezTo>
                <a:cubicBezTo>
                  <a:pt x="1809" y="5785"/>
                  <a:pt x="1800" y="5785"/>
                  <a:pt x="1792" y="5785"/>
                </a:cubicBezTo>
                <a:cubicBezTo>
                  <a:pt x="1792" y="5785"/>
                  <a:pt x="1792" y="5785"/>
                  <a:pt x="1870" y="5699"/>
                </a:cubicBezTo>
                <a:cubicBezTo>
                  <a:pt x="1870" y="5699"/>
                  <a:pt x="1870" y="5699"/>
                  <a:pt x="1826" y="5685"/>
                </a:cubicBezTo>
                <a:cubicBezTo>
                  <a:pt x="1835" y="5685"/>
                  <a:pt x="1896" y="5628"/>
                  <a:pt x="1792" y="5699"/>
                </a:cubicBezTo>
                <a:cubicBezTo>
                  <a:pt x="1792" y="5699"/>
                  <a:pt x="1792" y="5699"/>
                  <a:pt x="1757" y="5671"/>
                </a:cubicBezTo>
                <a:cubicBezTo>
                  <a:pt x="1757" y="5671"/>
                  <a:pt x="1757" y="5671"/>
                  <a:pt x="1731" y="5671"/>
                </a:cubicBezTo>
                <a:cubicBezTo>
                  <a:pt x="1731" y="5671"/>
                  <a:pt x="1731" y="5671"/>
                  <a:pt x="1722" y="5713"/>
                </a:cubicBezTo>
                <a:cubicBezTo>
                  <a:pt x="1722" y="5713"/>
                  <a:pt x="1722" y="5713"/>
                  <a:pt x="1679" y="5742"/>
                </a:cubicBezTo>
                <a:cubicBezTo>
                  <a:pt x="1679" y="5742"/>
                  <a:pt x="1679" y="5742"/>
                  <a:pt x="1688" y="5770"/>
                </a:cubicBezTo>
                <a:cubicBezTo>
                  <a:pt x="1688" y="5770"/>
                  <a:pt x="1688" y="5770"/>
                  <a:pt x="1636" y="5728"/>
                </a:cubicBezTo>
                <a:cubicBezTo>
                  <a:pt x="1636" y="5728"/>
                  <a:pt x="1636" y="5728"/>
                  <a:pt x="1619" y="5742"/>
                </a:cubicBezTo>
                <a:cubicBezTo>
                  <a:pt x="1619" y="5742"/>
                  <a:pt x="1619" y="5742"/>
                  <a:pt x="1567" y="5685"/>
                </a:cubicBezTo>
                <a:cubicBezTo>
                  <a:pt x="1567" y="5685"/>
                  <a:pt x="1567" y="5685"/>
                  <a:pt x="1567" y="5728"/>
                </a:cubicBezTo>
                <a:cubicBezTo>
                  <a:pt x="1515" y="5685"/>
                  <a:pt x="1645" y="5614"/>
                  <a:pt x="1506" y="5699"/>
                </a:cubicBezTo>
                <a:cubicBezTo>
                  <a:pt x="1506" y="5699"/>
                  <a:pt x="1506" y="5699"/>
                  <a:pt x="1489" y="5628"/>
                </a:cubicBezTo>
                <a:cubicBezTo>
                  <a:pt x="1489" y="5628"/>
                  <a:pt x="1489" y="5628"/>
                  <a:pt x="1393" y="5599"/>
                </a:cubicBezTo>
                <a:cubicBezTo>
                  <a:pt x="1393" y="5599"/>
                  <a:pt x="1393" y="5599"/>
                  <a:pt x="1359" y="5628"/>
                </a:cubicBezTo>
                <a:cubicBezTo>
                  <a:pt x="1359" y="5628"/>
                  <a:pt x="1359" y="5628"/>
                  <a:pt x="1333" y="5628"/>
                </a:cubicBezTo>
                <a:cubicBezTo>
                  <a:pt x="1419" y="5585"/>
                  <a:pt x="1203" y="5557"/>
                  <a:pt x="1411" y="5557"/>
                </a:cubicBezTo>
                <a:cubicBezTo>
                  <a:pt x="1411" y="5557"/>
                  <a:pt x="1411" y="5557"/>
                  <a:pt x="1419" y="5514"/>
                </a:cubicBezTo>
                <a:cubicBezTo>
                  <a:pt x="1419" y="5514"/>
                  <a:pt x="1419" y="5514"/>
                  <a:pt x="1463" y="5457"/>
                </a:cubicBezTo>
                <a:cubicBezTo>
                  <a:pt x="1463" y="5457"/>
                  <a:pt x="1463" y="5457"/>
                  <a:pt x="1393" y="5428"/>
                </a:cubicBezTo>
                <a:cubicBezTo>
                  <a:pt x="1393" y="5428"/>
                  <a:pt x="1393" y="5428"/>
                  <a:pt x="1454" y="5428"/>
                </a:cubicBezTo>
                <a:cubicBezTo>
                  <a:pt x="1454" y="5428"/>
                  <a:pt x="1454" y="5428"/>
                  <a:pt x="1480" y="5485"/>
                </a:cubicBezTo>
                <a:cubicBezTo>
                  <a:pt x="1480" y="5485"/>
                  <a:pt x="1480" y="5485"/>
                  <a:pt x="1506" y="5443"/>
                </a:cubicBezTo>
                <a:cubicBezTo>
                  <a:pt x="1506" y="5443"/>
                  <a:pt x="1506" y="5443"/>
                  <a:pt x="1549" y="5485"/>
                </a:cubicBezTo>
                <a:cubicBezTo>
                  <a:pt x="1549" y="5485"/>
                  <a:pt x="1549" y="5485"/>
                  <a:pt x="1584" y="5428"/>
                </a:cubicBezTo>
                <a:cubicBezTo>
                  <a:pt x="1584" y="5428"/>
                  <a:pt x="1584" y="5428"/>
                  <a:pt x="1636" y="5414"/>
                </a:cubicBezTo>
                <a:cubicBezTo>
                  <a:pt x="1636" y="5414"/>
                  <a:pt x="1636" y="5414"/>
                  <a:pt x="1653" y="5443"/>
                </a:cubicBezTo>
                <a:cubicBezTo>
                  <a:pt x="1645" y="5386"/>
                  <a:pt x="1705" y="5428"/>
                  <a:pt x="1688" y="5400"/>
                </a:cubicBezTo>
                <a:cubicBezTo>
                  <a:pt x="1688" y="5400"/>
                  <a:pt x="1688" y="5400"/>
                  <a:pt x="1705" y="5329"/>
                </a:cubicBezTo>
                <a:cubicBezTo>
                  <a:pt x="1705" y="5329"/>
                  <a:pt x="1705" y="5329"/>
                  <a:pt x="1653" y="5315"/>
                </a:cubicBezTo>
                <a:cubicBezTo>
                  <a:pt x="1653" y="5315"/>
                  <a:pt x="1653" y="5315"/>
                  <a:pt x="1653" y="5286"/>
                </a:cubicBezTo>
                <a:cubicBezTo>
                  <a:pt x="1722" y="5315"/>
                  <a:pt x="1679" y="5272"/>
                  <a:pt x="1748" y="5172"/>
                </a:cubicBezTo>
                <a:cubicBezTo>
                  <a:pt x="1748" y="5172"/>
                  <a:pt x="1748" y="5172"/>
                  <a:pt x="1783" y="5215"/>
                </a:cubicBezTo>
                <a:cubicBezTo>
                  <a:pt x="1774" y="5144"/>
                  <a:pt x="1852" y="5172"/>
                  <a:pt x="1844" y="5101"/>
                </a:cubicBezTo>
                <a:cubicBezTo>
                  <a:pt x="1844" y="5101"/>
                  <a:pt x="1844" y="5101"/>
                  <a:pt x="1835" y="5030"/>
                </a:cubicBezTo>
                <a:cubicBezTo>
                  <a:pt x="1835" y="5030"/>
                  <a:pt x="1835" y="5030"/>
                  <a:pt x="1878" y="4987"/>
                </a:cubicBezTo>
                <a:cubicBezTo>
                  <a:pt x="1878" y="4987"/>
                  <a:pt x="1878" y="4987"/>
                  <a:pt x="1878" y="5044"/>
                </a:cubicBezTo>
                <a:cubicBezTo>
                  <a:pt x="1878" y="5044"/>
                  <a:pt x="1878" y="5044"/>
                  <a:pt x="1870" y="5044"/>
                </a:cubicBezTo>
                <a:cubicBezTo>
                  <a:pt x="1870" y="5044"/>
                  <a:pt x="1870" y="5044"/>
                  <a:pt x="1870" y="5058"/>
                </a:cubicBezTo>
                <a:cubicBezTo>
                  <a:pt x="1870" y="5058"/>
                  <a:pt x="1870" y="5058"/>
                  <a:pt x="1887" y="5072"/>
                </a:cubicBezTo>
                <a:cubicBezTo>
                  <a:pt x="1913" y="5087"/>
                  <a:pt x="1904" y="5030"/>
                  <a:pt x="1930" y="5030"/>
                </a:cubicBezTo>
                <a:cubicBezTo>
                  <a:pt x="1930" y="5030"/>
                  <a:pt x="1930" y="5030"/>
                  <a:pt x="1939" y="5044"/>
                </a:cubicBezTo>
                <a:cubicBezTo>
                  <a:pt x="1939" y="5044"/>
                  <a:pt x="1939" y="5044"/>
                  <a:pt x="1878" y="5129"/>
                </a:cubicBezTo>
                <a:cubicBezTo>
                  <a:pt x="1878" y="5129"/>
                  <a:pt x="1878" y="5129"/>
                  <a:pt x="1852" y="5129"/>
                </a:cubicBezTo>
                <a:cubicBezTo>
                  <a:pt x="1852" y="5129"/>
                  <a:pt x="1852" y="5129"/>
                  <a:pt x="1844" y="5158"/>
                </a:cubicBezTo>
                <a:cubicBezTo>
                  <a:pt x="1844" y="5158"/>
                  <a:pt x="1852" y="5172"/>
                  <a:pt x="1861" y="5229"/>
                </a:cubicBezTo>
                <a:cubicBezTo>
                  <a:pt x="1861" y="5229"/>
                  <a:pt x="1861" y="5229"/>
                  <a:pt x="1835" y="5229"/>
                </a:cubicBezTo>
                <a:cubicBezTo>
                  <a:pt x="1835" y="5229"/>
                  <a:pt x="1835" y="5229"/>
                  <a:pt x="1818" y="5315"/>
                </a:cubicBezTo>
                <a:cubicBezTo>
                  <a:pt x="1818" y="5315"/>
                  <a:pt x="1818" y="5315"/>
                  <a:pt x="1852" y="5343"/>
                </a:cubicBezTo>
                <a:cubicBezTo>
                  <a:pt x="1852" y="5343"/>
                  <a:pt x="1852" y="5343"/>
                  <a:pt x="1826" y="5357"/>
                </a:cubicBezTo>
                <a:cubicBezTo>
                  <a:pt x="1826" y="5357"/>
                  <a:pt x="1826" y="5357"/>
                  <a:pt x="1844" y="5372"/>
                </a:cubicBezTo>
                <a:cubicBezTo>
                  <a:pt x="1844" y="5372"/>
                  <a:pt x="1844" y="5372"/>
                  <a:pt x="1939" y="5272"/>
                </a:cubicBezTo>
                <a:cubicBezTo>
                  <a:pt x="1939" y="5272"/>
                  <a:pt x="1939" y="5272"/>
                  <a:pt x="1982" y="5215"/>
                </a:cubicBezTo>
                <a:cubicBezTo>
                  <a:pt x="1991" y="5215"/>
                  <a:pt x="1991" y="5215"/>
                  <a:pt x="1999" y="5229"/>
                </a:cubicBezTo>
                <a:cubicBezTo>
                  <a:pt x="1999" y="5229"/>
                  <a:pt x="1999" y="5229"/>
                  <a:pt x="1956" y="5315"/>
                </a:cubicBezTo>
                <a:cubicBezTo>
                  <a:pt x="1956" y="5315"/>
                  <a:pt x="1956" y="5315"/>
                  <a:pt x="1999" y="5343"/>
                </a:cubicBezTo>
                <a:cubicBezTo>
                  <a:pt x="1999" y="5343"/>
                  <a:pt x="1999" y="5343"/>
                  <a:pt x="2043" y="5329"/>
                </a:cubicBezTo>
                <a:cubicBezTo>
                  <a:pt x="2043" y="5329"/>
                  <a:pt x="2043" y="5329"/>
                  <a:pt x="2043" y="5357"/>
                </a:cubicBezTo>
                <a:cubicBezTo>
                  <a:pt x="2043" y="5386"/>
                  <a:pt x="2060" y="5443"/>
                  <a:pt x="2112" y="5286"/>
                </a:cubicBezTo>
                <a:cubicBezTo>
                  <a:pt x="2112" y="5286"/>
                  <a:pt x="2112" y="5286"/>
                  <a:pt x="2155" y="5229"/>
                </a:cubicBezTo>
                <a:cubicBezTo>
                  <a:pt x="2155" y="5229"/>
                  <a:pt x="2155" y="5229"/>
                  <a:pt x="2190" y="5243"/>
                </a:cubicBezTo>
                <a:cubicBezTo>
                  <a:pt x="2207" y="5186"/>
                  <a:pt x="2216" y="5243"/>
                  <a:pt x="2268" y="5201"/>
                </a:cubicBezTo>
                <a:cubicBezTo>
                  <a:pt x="2268" y="5201"/>
                  <a:pt x="2268" y="5201"/>
                  <a:pt x="2251" y="5158"/>
                </a:cubicBezTo>
                <a:cubicBezTo>
                  <a:pt x="2251" y="5158"/>
                  <a:pt x="2251" y="5158"/>
                  <a:pt x="2173" y="5201"/>
                </a:cubicBezTo>
                <a:cubicBezTo>
                  <a:pt x="2164" y="5201"/>
                  <a:pt x="2233" y="5158"/>
                  <a:pt x="2207" y="5144"/>
                </a:cubicBezTo>
                <a:cubicBezTo>
                  <a:pt x="2207" y="5144"/>
                  <a:pt x="2207" y="5144"/>
                  <a:pt x="2216" y="5129"/>
                </a:cubicBezTo>
                <a:cubicBezTo>
                  <a:pt x="2216" y="5144"/>
                  <a:pt x="2225" y="5087"/>
                  <a:pt x="2225" y="5158"/>
                </a:cubicBezTo>
                <a:cubicBezTo>
                  <a:pt x="2225" y="5158"/>
                  <a:pt x="2225" y="5158"/>
                  <a:pt x="2259" y="5129"/>
                </a:cubicBezTo>
                <a:cubicBezTo>
                  <a:pt x="2259" y="5129"/>
                  <a:pt x="2259" y="5129"/>
                  <a:pt x="2380" y="5087"/>
                </a:cubicBezTo>
                <a:cubicBezTo>
                  <a:pt x="2380" y="5087"/>
                  <a:pt x="2380" y="5087"/>
                  <a:pt x="2380" y="5044"/>
                </a:cubicBezTo>
                <a:cubicBezTo>
                  <a:pt x="2380" y="5044"/>
                  <a:pt x="2380" y="5044"/>
                  <a:pt x="2415" y="5058"/>
                </a:cubicBezTo>
                <a:cubicBezTo>
                  <a:pt x="2415" y="5058"/>
                  <a:pt x="2450" y="5001"/>
                  <a:pt x="2458" y="4987"/>
                </a:cubicBezTo>
                <a:cubicBezTo>
                  <a:pt x="2458" y="4987"/>
                  <a:pt x="2458" y="4987"/>
                  <a:pt x="2398" y="4944"/>
                </a:cubicBezTo>
                <a:cubicBezTo>
                  <a:pt x="2398" y="4944"/>
                  <a:pt x="2398" y="4944"/>
                  <a:pt x="2337" y="4958"/>
                </a:cubicBezTo>
                <a:cubicBezTo>
                  <a:pt x="2337" y="4958"/>
                  <a:pt x="2337" y="4958"/>
                  <a:pt x="2328" y="4987"/>
                </a:cubicBezTo>
                <a:cubicBezTo>
                  <a:pt x="2328" y="4987"/>
                  <a:pt x="2328" y="4987"/>
                  <a:pt x="2320" y="5030"/>
                </a:cubicBezTo>
                <a:cubicBezTo>
                  <a:pt x="2320" y="5030"/>
                  <a:pt x="2302" y="5030"/>
                  <a:pt x="2294" y="5030"/>
                </a:cubicBezTo>
                <a:cubicBezTo>
                  <a:pt x="2294" y="5015"/>
                  <a:pt x="2311" y="5001"/>
                  <a:pt x="2311" y="4987"/>
                </a:cubicBezTo>
                <a:cubicBezTo>
                  <a:pt x="2311" y="4987"/>
                  <a:pt x="2311" y="4987"/>
                  <a:pt x="2216" y="4973"/>
                </a:cubicBezTo>
                <a:cubicBezTo>
                  <a:pt x="2216" y="4973"/>
                  <a:pt x="2216" y="4973"/>
                  <a:pt x="2190" y="4973"/>
                </a:cubicBezTo>
                <a:cubicBezTo>
                  <a:pt x="2190" y="4973"/>
                  <a:pt x="2190" y="4973"/>
                  <a:pt x="2173" y="5015"/>
                </a:cubicBezTo>
                <a:cubicBezTo>
                  <a:pt x="2173" y="5015"/>
                  <a:pt x="2173" y="5015"/>
                  <a:pt x="1982" y="5058"/>
                </a:cubicBezTo>
                <a:cubicBezTo>
                  <a:pt x="1982" y="5058"/>
                  <a:pt x="1982" y="5058"/>
                  <a:pt x="1956" y="4987"/>
                </a:cubicBezTo>
                <a:cubicBezTo>
                  <a:pt x="1956" y="4987"/>
                  <a:pt x="1956" y="4987"/>
                  <a:pt x="1930" y="5015"/>
                </a:cubicBezTo>
                <a:cubicBezTo>
                  <a:pt x="1930" y="5015"/>
                  <a:pt x="1930" y="5015"/>
                  <a:pt x="1930" y="4987"/>
                </a:cubicBezTo>
                <a:cubicBezTo>
                  <a:pt x="1930" y="4987"/>
                  <a:pt x="1930" y="4987"/>
                  <a:pt x="1870" y="4944"/>
                </a:cubicBezTo>
                <a:cubicBezTo>
                  <a:pt x="1870" y="4944"/>
                  <a:pt x="1870" y="4944"/>
                  <a:pt x="1800" y="4958"/>
                </a:cubicBezTo>
                <a:cubicBezTo>
                  <a:pt x="1800" y="4958"/>
                  <a:pt x="1800" y="4958"/>
                  <a:pt x="1809" y="5015"/>
                </a:cubicBezTo>
                <a:cubicBezTo>
                  <a:pt x="1809" y="5015"/>
                  <a:pt x="1809" y="5015"/>
                  <a:pt x="1722" y="4973"/>
                </a:cubicBezTo>
                <a:cubicBezTo>
                  <a:pt x="1722" y="4973"/>
                  <a:pt x="1722" y="4973"/>
                  <a:pt x="1705" y="4944"/>
                </a:cubicBezTo>
                <a:cubicBezTo>
                  <a:pt x="1705" y="4944"/>
                  <a:pt x="1705" y="4944"/>
                  <a:pt x="1748" y="4873"/>
                </a:cubicBezTo>
                <a:cubicBezTo>
                  <a:pt x="1748" y="4873"/>
                  <a:pt x="1748" y="4873"/>
                  <a:pt x="1722" y="4844"/>
                </a:cubicBezTo>
                <a:cubicBezTo>
                  <a:pt x="1722" y="4844"/>
                  <a:pt x="1722" y="4844"/>
                  <a:pt x="1696" y="4859"/>
                </a:cubicBezTo>
                <a:cubicBezTo>
                  <a:pt x="1696" y="4859"/>
                  <a:pt x="1696" y="4859"/>
                  <a:pt x="1679" y="4944"/>
                </a:cubicBezTo>
                <a:cubicBezTo>
                  <a:pt x="1619" y="5072"/>
                  <a:pt x="1748" y="4887"/>
                  <a:pt x="1731" y="5087"/>
                </a:cubicBezTo>
                <a:cubicBezTo>
                  <a:pt x="1731" y="5087"/>
                  <a:pt x="1731" y="5087"/>
                  <a:pt x="1662" y="5015"/>
                </a:cubicBezTo>
                <a:cubicBezTo>
                  <a:pt x="1662" y="5015"/>
                  <a:pt x="1662" y="5015"/>
                  <a:pt x="1645" y="5044"/>
                </a:cubicBezTo>
                <a:cubicBezTo>
                  <a:pt x="1645" y="5044"/>
                  <a:pt x="1645" y="5044"/>
                  <a:pt x="1636" y="5015"/>
                </a:cubicBezTo>
                <a:cubicBezTo>
                  <a:pt x="1636" y="5015"/>
                  <a:pt x="1636" y="5015"/>
                  <a:pt x="1601" y="5044"/>
                </a:cubicBezTo>
                <a:cubicBezTo>
                  <a:pt x="1601" y="5044"/>
                  <a:pt x="1601" y="5044"/>
                  <a:pt x="1523" y="5015"/>
                </a:cubicBezTo>
                <a:cubicBezTo>
                  <a:pt x="1523" y="5015"/>
                  <a:pt x="1523" y="5015"/>
                  <a:pt x="1480" y="5058"/>
                </a:cubicBezTo>
                <a:cubicBezTo>
                  <a:pt x="1480" y="5058"/>
                  <a:pt x="1480" y="5058"/>
                  <a:pt x="1454" y="5044"/>
                </a:cubicBezTo>
                <a:cubicBezTo>
                  <a:pt x="1454" y="5044"/>
                  <a:pt x="1454" y="5044"/>
                  <a:pt x="1428" y="5087"/>
                </a:cubicBezTo>
                <a:cubicBezTo>
                  <a:pt x="1428" y="5072"/>
                  <a:pt x="1428" y="5058"/>
                  <a:pt x="1402" y="5030"/>
                </a:cubicBezTo>
                <a:cubicBezTo>
                  <a:pt x="1402" y="5030"/>
                  <a:pt x="1402" y="5030"/>
                  <a:pt x="1411" y="4987"/>
                </a:cubicBezTo>
                <a:cubicBezTo>
                  <a:pt x="1411" y="4987"/>
                  <a:pt x="1411" y="4987"/>
                  <a:pt x="1463" y="4987"/>
                </a:cubicBezTo>
                <a:cubicBezTo>
                  <a:pt x="1454" y="4987"/>
                  <a:pt x="1506" y="5015"/>
                  <a:pt x="1445" y="4958"/>
                </a:cubicBezTo>
                <a:cubicBezTo>
                  <a:pt x="1445" y="4958"/>
                  <a:pt x="1445" y="4958"/>
                  <a:pt x="1506" y="4873"/>
                </a:cubicBezTo>
                <a:cubicBezTo>
                  <a:pt x="1506" y="4873"/>
                  <a:pt x="1506" y="4873"/>
                  <a:pt x="1445" y="4802"/>
                </a:cubicBezTo>
                <a:cubicBezTo>
                  <a:pt x="1445" y="4802"/>
                  <a:pt x="1445" y="4802"/>
                  <a:pt x="1445" y="4759"/>
                </a:cubicBezTo>
                <a:cubicBezTo>
                  <a:pt x="1445" y="4759"/>
                  <a:pt x="1445" y="4759"/>
                  <a:pt x="1393" y="4730"/>
                </a:cubicBezTo>
                <a:cubicBezTo>
                  <a:pt x="1393" y="4730"/>
                  <a:pt x="1393" y="4730"/>
                  <a:pt x="1428" y="4673"/>
                </a:cubicBezTo>
                <a:cubicBezTo>
                  <a:pt x="1428" y="4673"/>
                  <a:pt x="1428" y="4673"/>
                  <a:pt x="1367" y="4673"/>
                </a:cubicBezTo>
                <a:cubicBezTo>
                  <a:pt x="1367" y="4673"/>
                  <a:pt x="1367" y="4673"/>
                  <a:pt x="1376" y="4659"/>
                </a:cubicBezTo>
                <a:cubicBezTo>
                  <a:pt x="1385" y="4645"/>
                  <a:pt x="1411" y="4616"/>
                  <a:pt x="1445" y="4588"/>
                </a:cubicBezTo>
                <a:cubicBezTo>
                  <a:pt x="1445" y="4588"/>
                  <a:pt x="1445" y="4588"/>
                  <a:pt x="1437" y="4559"/>
                </a:cubicBezTo>
                <a:cubicBezTo>
                  <a:pt x="1437" y="4559"/>
                  <a:pt x="1437" y="4559"/>
                  <a:pt x="1402" y="4559"/>
                </a:cubicBezTo>
                <a:cubicBezTo>
                  <a:pt x="1402" y="4559"/>
                  <a:pt x="1402" y="4559"/>
                  <a:pt x="1385" y="4531"/>
                </a:cubicBezTo>
                <a:cubicBezTo>
                  <a:pt x="1385" y="4531"/>
                  <a:pt x="1385" y="4531"/>
                  <a:pt x="1229" y="4559"/>
                </a:cubicBezTo>
                <a:cubicBezTo>
                  <a:pt x="1229" y="4559"/>
                  <a:pt x="1229" y="4559"/>
                  <a:pt x="1316" y="4488"/>
                </a:cubicBezTo>
                <a:cubicBezTo>
                  <a:pt x="1316" y="4502"/>
                  <a:pt x="1333" y="4588"/>
                  <a:pt x="1333" y="4445"/>
                </a:cubicBezTo>
                <a:cubicBezTo>
                  <a:pt x="1333" y="4445"/>
                  <a:pt x="1333" y="4445"/>
                  <a:pt x="1376" y="4502"/>
                </a:cubicBezTo>
                <a:cubicBezTo>
                  <a:pt x="1376" y="4502"/>
                  <a:pt x="1376" y="4502"/>
                  <a:pt x="1480" y="4488"/>
                </a:cubicBezTo>
                <a:cubicBezTo>
                  <a:pt x="1480" y="4488"/>
                  <a:pt x="1480" y="4488"/>
                  <a:pt x="1471" y="4417"/>
                </a:cubicBezTo>
                <a:cubicBezTo>
                  <a:pt x="1471" y="4417"/>
                  <a:pt x="1471" y="4417"/>
                  <a:pt x="1428" y="4403"/>
                </a:cubicBezTo>
                <a:cubicBezTo>
                  <a:pt x="1428" y="4403"/>
                  <a:pt x="1428" y="4403"/>
                  <a:pt x="1471" y="4374"/>
                </a:cubicBezTo>
                <a:cubicBezTo>
                  <a:pt x="1471" y="4374"/>
                  <a:pt x="1471" y="4374"/>
                  <a:pt x="1454" y="4317"/>
                </a:cubicBezTo>
                <a:cubicBezTo>
                  <a:pt x="1437" y="4289"/>
                  <a:pt x="1419" y="4317"/>
                  <a:pt x="1411" y="4317"/>
                </a:cubicBezTo>
                <a:cubicBezTo>
                  <a:pt x="1411" y="4317"/>
                  <a:pt x="1411" y="4317"/>
                  <a:pt x="1411" y="4246"/>
                </a:cubicBezTo>
                <a:cubicBezTo>
                  <a:pt x="1411" y="4246"/>
                  <a:pt x="1411" y="4246"/>
                  <a:pt x="1428" y="4175"/>
                </a:cubicBezTo>
                <a:cubicBezTo>
                  <a:pt x="1428" y="4175"/>
                  <a:pt x="1428" y="4175"/>
                  <a:pt x="1393" y="4175"/>
                </a:cubicBezTo>
                <a:cubicBezTo>
                  <a:pt x="1411" y="4160"/>
                  <a:pt x="1428" y="4146"/>
                  <a:pt x="1463" y="4089"/>
                </a:cubicBezTo>
                <a:cubicBezTo>
                  <a:pt x="1463" y="4089"/>
                  <a:pt x="1463" y="4089"/>
                  <a:pt x="1549" y="4089"/>
                </a:cubicBezTo>
                <a:cubicBezTo>
                  <a:pt x="1549" y="4089"/>
                  <a:pt x="1549" y="4089"/>
                  <a:pt x="1645" y="4089"/>
                </a:cubicBezTo>
                <a:cubicBezTo>
                  <a:pt x="1645" y="4089"/>
                  <a:pt x="1645" y="4089"/>
                  <a:pt x="1653" y="4061"/>
                </a:cubicBezTo>
                <a:cubicBezTo>
                  <a:pt x="1653" y="4061"/>
                  <a:pt x="1653" y="4061"/>
                  <a:pt x="1696" y="4061"/>
                </a:cubicBezTo>
                <a:cubicBezTo>
                  <a:pt x="1696" y="4061"/>
                  <a:pt x="1696" y="4061"/>
                  <a:pt x="1701" y="4054"/>
                </a:cubicBezTo>
                <a:lnTo>
                  <a:pt x="1703" y="4050"/>
                </a:lnTo>
                <a:lnTo>
                  <a:pt x="1708" y="4052"/>
                </a:lnTo>
                <a:cubicBezTo>
                  <a:pt x="1719" y="4044"/>
                  <a:pt x="1742" y="4025"/>
                  <a:pt x="1783" y="3989"/>
                </a:cubicBezTo>
                <a:cubicBezTo>
                  <a:pt x="1783" y="3989"/>
                  <a:pt x="1783" y="3989"/>
                  <a:pt x="1766" y="3961"/>
                </a:cubicBezTo>
                <a:cubicBezTo>
                  <a:pt x="1766" y="3961"/>
                  <a:pt x="1766" y="3961"/>
                  <a:pt x="1861" y="3975"/>
                </a:cubicBezTo>
                <a:cubicBezTo>
                  <a:pt x="1861" y="3975"/>
                  <a:pt x="1861" y="3975"/>
                  <a:pt x="1904" y="3932"/>
                </a:cubicBezTo>
                <a:cubicBezTo>
                  <a:pt x="1896" y="3947"/>
                  <a:pt x="1878" y="3975"/>
                  <a:pt x="1939" y="3947"/>
                </a:cubicBezTo>
                <a:cubicBezTo>
                  <a:pt x="1939" y="3947"/>
                  <a:pt x="1939" y="3947"/>
                  <a:pt x="1939" y="3904"/>
                </a:cubicBezTo>
                <a:cubicBezTo>
                  <a:pt x="1939" y="3904"/>
                  <a:pt x="1939" y="3904"/>
                  <a:pt x="1835" y="3890"/>
                </a:cubicBezTo>
                <a:cubicBezTo>
                  <a:pt x="1835" y="3890"/>
                  <a:pt x="1835" y="3890"/>
                  <a:pt x="1800" y="3904"/>
                </a:cubicBezTo>
                <a:cubicBezTo>
                  <a:pt x="1800" y="3904"/>
                  <a:pt x="1800" y="3904"/>
                  <a:pt x="1766" y="3875"/>
                </a:cubicBezTo>
                <a:cubicBezTo>
                  <a:pt x="1766" y="3875"/>
                  <a:pt x="1766" y="3875"/>
                  <a:pt x="1705" y="3904"/>
                </a:cubicBezTo>
                <a:cubicBezTo>
                  <a:pt x="1705" y="3904"/>
                  <a:pt x="1705" y="3904"/>
                  <a:pt x="1627" y="3861"/>
                </a:cubicBezTo>
                <a:cubicBezTo>
                  <a:pt x="1619" y="3875"/>
                  <a:pt x="1619" y="3890"/>
                  <a:pt x="1627" y="3890"/>
                </a:cubicBezTo>
                <a:cubicBezTo>
                  <a:pt x="1619" y="3904"/>
                  <a:pt x="1601" y="3904"/>
                  <a:pt x="1584" y="3918"/>
                </a:cubicBezTo>
                <a:cubicBezTo>
                  <a:pt x="1584" y="3918"/>
                  <a:pt x="1584" y="3918"/>
                  <a:pt x="1497" y="3890"/>
                </a:cubicBezTo>
                <a:cubicBezTo>
                  <a:pt x="1497" y="3875"/>
                  <a:pt x="1489" y="3861"/>
                  <a:pt x="1480" y="3833"/>
                </a:cubicBezTo>
                <a:cubicBezTo>
                  <a:pt x="1480" y="3833"/>
                  <a:pt x="1480" y="3833"/>
                  <a:pt x="1393" y="3818"/>
                </a:cubicBezTo>
                <a:cubicBezTo>
                  <a:pt x="1393" y="3818"/>
                  <a:pt x="1393" y="3818"/>
                  <a:pt x="1359" y="3804"/>
                </a:cubicBezTo>
                <a:cubicBezTo>
                  <a:pt x="1359" y="3804"/>
                  <a:pt x="1359" y="3804"/>
                  <a:pt x="1316" y="3833"/>
                </a:cubicBezTo>
                <a:cubicBezTo>
                  <a:pt x="1316" y="3833"/>
                  <a:pt x="1316" y="3833"/>
                  <a:pt x="1359" y="3776"/>
                </a:cubicBezTo>
                <a:cubicBezTo>
                  <a:pt x="1359" y="3776"/>
                  <a:pt x="1359" y="3776"/>
                  <a:pt x="1619" y="3761"/>
                </a:cubicBezTo>
                <a:cubicBezTo>
                  <a:pt x="1619" y="3761"/>
                  <a:pt x="1619" y="3761"/>
                  <a:pt x="1757" y="3776"/>
                </a:cubicBezTo>
                <a:cubicBezTo>
                  <a:pt x="1774" y="3776"/>
                  <a:pt x="1766" y="3733"/>
                  <a:pt x="1792" y="3761"/>
                </a:cubicBezTo>
                <a:cubicBezTo>
                  <a:pt x="1826" y="3690"/>
                  <a:pt x="1783" y="3747"/>
                  <a:pt x="1722" y="3704"/>
                </a:cubicBezTo>
                <a:cubicBezTo>
                  <a:pt x="1722" y="3704"/>
                  <a:pt x="1722" y="3704"/>
                  <a:pt x="1714" y="3704"/>
                </a:cubicBezTo>
                <a:cubicBezTo>
                  <a:pt x="1714" y="3704"/>
                  <a:pt x="1714" y="3704"/>
                  <a:pt x="1714" y="3662"/>
                </a:cubicBezTo>
                <a:cubicBezTo>
                  <a:pt x="1714" y="3662"/>
                  <a:pt x="1714" y="3662"/>
                  <a:pt x="1783" y="3704"/>
                </a:cubicBezTo>
                <a:cubicBezTo>
                  <a:pt x="1783" y="3704"/>
                  <a:pt x="1783" y="3704"/>
                  <a:pt x="1800" y="3633"/>
                </a:cubicBezTo>
                <a:cubicBezTo>
                  <a:pt x="1800" y="3633"/>
                  <a:pt x="1800" y="3633"/>
                  <a:pt x="1826" y="3662"/>
                </a:cubicBezTo>
                <a:cubicBezTo>
                  <a:pt x="1844" y="3647"/>
                  <a:pt x="1904" y="3662"/>
                  <a:pt x="1870" y="3591"/>
                </a:cubicBezTo>
                <a:cubicBezTo>
                  <a:pt x="1870" y="3591"/>
                  <a:pt x="1870" y="3591"/>
                  <a:pt x="1913" y="3562"/>
                </a:cubicBezTo>
                <a:cubicBezTo>
                  <a:pt x="1913" y="3562"/>
                  <a:pt x="1913" y="3562"/>
                  <a:pt x="1870" y="3491"/>
                </a:cubicBezTo>
                <a:cubicBezTo>
                  <a:pt x="1939" y="3576"/>
                  <a:pt x="1870" y="3363"/>
                  <a:pt x="1999" y="3434"/>
                </a:cubicBezTo>
                <a:cubicBezTo>
                  <a:pt x="1999" y="3434"/>
                  <a:pt x="1999" y="3434"/>
                  <a:pt x="1999" y="3391"/>
                </a:cubicBezTo>
                <a:cubicBezTo>
                  <a:pt x="1999" y="3363"/>
                  <a:pt x="1991" y="3320"/>
                  <a:pt x="1930" y="3405"/>
                </a:cubicBezTo>
                <a:cubicBezTo>
                  <a:pt x="1930" y="3405"/>
                  <a:pt x="1930" y="3405"/>
                  <a:pt x="1904" y="3377"/>
                </a:cubicBezTo>
                <a:cubicBezTo>
                  <a:pt x="1878" y="3391"/>
                  <a:pt x="1956" y="3491"/>
                  <a:pt x="1835" y="3420"/>
                </a:cubicBezTo>
                <a:cubicBezTo>
                  <a:pt x="1792" y="3391"/>
                  <a:pt x="1783" y="3462"/>
                  <a:pt x="1766" y="3477"/>
                </a:cubicBezTo>
                <a:cubicBezTo>
                  <a:pt x="1792" y="3420"/>
                  <a:pt x="1627" y="3576"/>
                  <a:pt x="1826" y="3462"/>
                </a:cubicBezTo>
                <a:cubicBezTo>
                  <a:pt x="1826" y="3462"/>
                  <a:pt x="1826" y="3462"/>
                  <a:pt x="1844" y="3477"/>
                </a:cubicBezTo>
                <a:cubicBezTo>
                  <a:pt x="1844" y="3477"/>
                  <a:pt x="1844" y="3477"/>
                  <a:pt x="1826" y="3505"/>
                </a:cubicBezTo>
                <a:cubicBezTo>
                  <a:pt x="1826" y="3505"/>
                  <a:pt x="1826" y="3505"/>
                  <a:pt x="1696" y="3505"/>
                </a:cubicBezTo>
                <a:cubicBezTo>
                  <a:pt x="1696" y="3505"/>
                  <a:pt x="1696" y="3505"/>
                  <a:pt x="1601" y="3534"/>
                </a:cubicBezTo>
                <a:cubicBezTo>
                  <a:pt x="1601" y="3534"/>
                  <a:pt x="1601" y="3534"/>
                  <a:pt x="1549" y="3491"/>
                </a:cubicBezTo>
                <a:cubicBezTo>
                  <a:pt x="1549" y="3491"/>
                  <a:pt x="1549" y="3491"/>
                  <a:pt x="1549" y="3462"/>
                </a:cubicBezTo>
                <a:cubicBezTo>
                  <a:pt x="1549" y="3462"/>
                  <a:pt x="1549" y="3462"/>
                  <a:pt x="1523" y="3420"/>
                </a:cubicBezTo>
                <a:cubicBezTo>
                  <a:pt x="1523" y="3420"/>
                  <a:pt x="1523" y="3420"/>
                  <a:pt x="1471" y="3519"/>
                </a:cubicBezTo>
                <a:cubicBezTo>
                  <a:pt x="1471" y="3519"/>
                  <a:pt x="1471" y="3519"/>
                  <a:pt x="1419" y="3505"/>
                </a:cubicBezTo>
                <a:cubicBezTo>
                  <a:pt x="1419" y="3505"/>
                  <a:pt x="1419" y="3505"/>
                  <a:pt x="1411" y="3519"/>
                </a:cubicBezTo>
                <a:cubicBezTo>
                  <a:pt x="1411" y="3519"/>
                  <a:pt x="1411" y="3519"/>
                  <a:pt x="1359" y="3462"/>
                </a:cubicBezTo>
                <a:cubicBezTo>
                  <a:pt x="1359" y="3462"/>
                  <a:pt x="1359" y="3462"/>
                  <a:pt x="1220" y="3477"/>
                </a:cubicBezTo>
                <a:cubicBezTo>
                  <a:pt x="1220" y="3477"/>
                  <a:pt x="1220" y="3477"/>
                  <a:pt x="1186" y="3448"/>
                </a:cubicBezTo>
                <a:cubicBezTo>
                  <a:pt x="1186" y="3448"/>
                  <a:pt x="1186" y="3448"/>
                  <a:pt x="1160" y="3448"/>
                </a:cubicBezTo>
                <a:cubicBezTo>
                  <a:pt x="1160" y="3448"/>
                  <a:pt x="1160" y="3448"/>
                  <a:pt x="1142" y="3505"/>
                </a:cubicBezTo>
                <a:cubicBezTo>
                  <a:pt x="1142" y="3505"/>
                  <a:pt x="1142" y="3505"/>
                  <a:pt x="1099" y="3491"/>
                </a:cubicBezTo>
                <a:cubicBezTo>
                  <a:pt x="1099" y="3491"/>
                  <a:pt x="1099" y="3491"/>
                  <a:pt x="1116" y="3477"/>
                </a:cubicBezTo>
                <a:cubicBezTo>
                  <a:pt x="1116" y="3477"/>
                  <a:pt x="1116" y="3477"/>
                  <a:pt x="1099" y="3462"/>
                </a:cubicBezTo>
                <a:cubicBezTo>
                  <a:pt x="1099" y="3462"/>
                  <a:pt x="1099" y="3462"/>
                  <a:pt x="1099" y="3420"/>
                </a:cubicBezTo>
                <a:cubicBezTo>
                  <a:pt x="1099" y="3420"/>
                  <a:pt x="1099" y="3420"/>
                  <a:pt x="1160" y="3420"/>
                </a:cubicBezTo>
                <a:cubicBezTo>
                  <a:pt x="1160" y="3420"/>
                  <a:pt x="1160" y="3420"/>
                  <a:pt x="1203" y="3377"/>
                </a:cubicBezTo>
                <a:cubicBezTo>
                  <a:pt x="1203" y="3377"/>
                  <a:pt x="1203" y="3377"/>
                  <a:pt x="1194" y="3306"/>
                </a:cubicBezTo>
                <a:cubicBezTo>
                  <a:pt x="1194" y="3306"/>
                  <a:pt x="1194" y="3306"/>
                  <a:pt x="1316" y="3306"/>
                </a:cubicBezTo>
                <a:cubicBezTo>
                  <a:pt x="1316" y="3306"/>
                  <a:pt x="1316" y="3306"/>
                  <a:pt x="1359" y="3249"/>
                </a:cubicBezTo>
                <a:cubicBezTo>
                  <a:pt x="1359" y="3249"/>
                  <a:pt x="1359" y="3249"/>
                  <a:pt x="1419" y="3234"/>
                </a:cubicBezTo>
                <a:cubicBezTo>
                  <a:pt x="1445" y="3234"/>
                  <a:pt x="1463" y="3135"/>
                  <a:pt x="1506" y="3206"/>
                </a:cubicBezTo>
                <a:cubicBezTo>
                  <a:pt x="1506" y="3206"/>
                  <a:pt x="1506" y="3206"/>
                  <a:pt x="1532" y="3177"/>
                </a:cubicBezTo>
                <a:cubicBezTo>
                  <a:pt x="1532" y="3177"/>
                  <a:pt x="1532" y="3177"/>
                  <a:pt x="1541" y="3192"/>
                </a:cubicBezTo>
                <a:cubicBezTo>
                  <a:pt x="1549" y="3192"/>
                  <a:pt x="1558" y="3177"/>
                  <a:pt x="1575" y="3177"/>
                </a:cubicBezTo>
                <a:cubicBezTo>
                  <a:pt x="1575" y="3177"/>
                  <a:pt x="1575" y="3177"/>
                  <a:pt x="1549" y="3206"/>
                </a:cubicBezTo>
                <a:cubicBezTo>
                  <a:pt x="1549" y="3206"/>
                  <a:pt x="1549" y="3206"/>
                  <a:pt x="1558" y="3220"/>
                </a:cubicBezTo>
                <a:cubicBezTo>
                  <a:pt x="1558" y="3220"/>
                  <a:pt x="1558" y="3220"/>
                  <a:pt x="1532" y="3263"/>
                </a:cubicBezTo>
                <a:cubicBezTo>
                  <a:pt x="1532" y="3263"/>
                  <a:pt x="1532" y="3263"/>
                  <a:pt x="1463" y="3320"/>
                </a:cubicBezTo>
                <a:cubicBezTo>
                  <a:pt x="1463" y="3320"/>
                  <a:pt x="1463" y="3320"/>
                  <a:pt x="1532" y="3334"/>
                </a:cubicBezTo>
                <a:cubicBezTo>
                  <a:pt x="1532" y="3334"/>
                  <a:pt x="1532" y="3334"/>
                  <a:pt x="1714" y="3306"/>
                </a:cubicBezTo>
                <a:cubicBezTo>
                  <a:pt x="1714" y="3306"/>
                  <a:pt x="1714" y="3306"/>
                  <a:pt x="1748" y="3320"/>
                </a:cubicBezTo>
                <a:cubicBezTo>
                  <a:pt x="1748" y="3320"/>
                  <a:pt x="1748" y="3320"/>
                  <a:pt x="1774" y="3306"/>
                </a:cubicBezTo>
                <a:cubicBezTo>
                  <a:pt x="1774" y="3306"/>
                  <a:pt x="1774" y="3306"/>
                  <a:pt x="1800" y="3348"/>
                </a:cubicBezTo>
                <a:cubicBezTo>
                  <a:pt x="1800" y="3348"/>
                  <a:pt x="1800" y="3348"/>
                  <a:pt x="1844" y="3334"/>
                </a:cubicBezTo>
                <a:cubicBezTo>
                  <a:pt x="1852" y="3334"/>
                  <a:pt x="1870" y="3320"/>
                  <a:pt x="1896" y="3320"/>
                </a:cubicBezTo>
                <a:cubicBezTo>
                  <a:pt x="1896" y="3306"/>
                  <a:pt x="1904" y="3277"/>
                  <a:pt x="1913" y="3249"/>
                </a:cubicBezTo>
                <a:cubicBezTo>
                  <a:pt x="1913" y="3249"/>
                  <a:pt x="1913" y="3249"/>
                  <a:pt x="1878" y="3206"/>
                </a:cubicBezTo>
                <a:cubicBezTo>
                  <a:pt x="1878" y="3206"/>
                  <a:pt x="1878" y="3206"/>
                  <a:pt x="1800" y="3192"/>
                </a:cubicBezTo>
                <a:cubicBezTo>
                  <a:pt x="1800" y="3192"/>
                  <a:pt x="1800" y="3192"/>
                  <a:pt x="1714" y="3234"/>
                </a:cubicBezTo>
                <a:cubicBezTo>
                  <a:pt x="1714" y="3234"/>
                  <a:pt x="1714" y="3234"/>
                  <a:pt x="1714" y="3206"/>
                </a:cubicBezTo>
                <a:cubicBezTo>
                  <a:pt x="1714" y="3206"/>
                  <a:pt x="1714" y="3206"/>
                  <a:pt x="1748" y="3206"/>
                </a:cubicBezTo>
                <a:cubicBezTo>
                  <a:pt x="1748" y="3206"/>
                  <a:pt x="1748" y="3206"/>
                  <a:pt x="1679" y="3106"/>
                </a:cubicBezTo>
                <a:cubicBezTo>
                  <a:pt x="1653" y="3120"/>
                  <a:pt x="1645" y="3192"/>
                  <a:pt x="1584" y="3135"/>
                </a:cubicBezTo>
                <a:cubicBezTo>
                  <a:pt x="1584" y="3135"/>
                  <a:pt x="1584" y="3135"/>
                  <a:pt x="1593" y="3120"/>
                </a:cubicBezTo>
                <a:cubicBezTo>
                  <a:pt x="1584" y="3120"/>
                  <a:pt x="1584" y="3092"/>
                  <a:pt x="1593" y="3063"/>
                </a:cubicBezTo>
                <a:cubicBezTo>
                  <a:pt x="1593" y="3049"/>
                  <a:pt x="1593" y="3035"/>
                  <a:pt x="1593" y="3021"/>
                </a:cubicBezTo>
                <a:cubicBezTo>
                  <a:pt x="1610" y="3021"/>
                  <a:pt x="1610" y="3035"/>
                  <a:pt x="1601" y="3035"/>
                </a:cubicBezTo>
                <a:cubicBezTo>
                  <a:pt x="1619" y="3021"/>
                  <a:pt x="1627" y="3006"/>
                  <a:pt x="1645" y="2992"/>
                </a:cubicBezTo>
                <a:cubicBezTo>
                  <a:pt x="1645" y="2992"/>
                  <a:pt x="1645" y="2992"/>
                  <a:pt x="1584" y="2935"/>
                </a:cubicBezTo>
                <a:cubicBezTo>
                  <a:pt x="1584" y="2935"/>
                  <a:pt x="1584" y="2935"/>
                  <a:pt x="1506" y="2949"/>
                </a:cubicBezTo>
                <a:cubicBezTo>
                  <a:pt x="1506" y="2949"/>
                  <a:pt x="1506" y="2949"/>
                  <a:pt x="1454" y="2921"/>
                </a:cubicBezTo>
                <a:cubicBezTo>
                  <a:pt x="1454" y="2921"/>
                  <a:pt x="1454" y="2921"/>
                  <a:pt x="1255" y="2921"/>
                </a:cubicBezTo>
                <a:cubicBezTo>
                  <a:pt x="1255" y="2921"/>
                  <a:pt x="1255" y="2921"/>
                  <a:pt x="1238" y="2892"/>
                </a:cubicBezTo>
                <a:cubicBezTo>
                  <a:pt x="1238" y="2907"/>
                  <a:pt x="1220" y="2921"/>
                  <a:pt x="1194" y="2907"/>
                </a:cubicBezTo>
                <a:cubicBezTo>
                  <a:pt x="1194" y="2907"/>
                  <a:pt x="1194" y="2907"/>
                  <a:pt x="1238" y="2864"/>
                </a:cubicBezTo>
                <a:cubicBezTo>
                  <a:pt x="1238" y="2864"/>
                  <a:pt x="1238" y="2864"/>
                  <a:pt x="1246" y="2892"/>
                </a:cubicBezTo>
                <a:cubicBezTo>
                  <a:pt x="1246" y="2892"/>
                  <a:pt x="1246" y="2892"/>
                  <a:pt x="1255" y="2864"/>
                </a:cubicBezTo>
                <a:cubicBezTo>
                  <a:pt x="1255" y="2864"/>
                  <a:pt x="1255" y="2864"/>
                  <a:pt x="1203" y="2821"/>
                </a:cubicBezTo>
                <a:cubicBezTo>
                  <a:pt x="1220" y="2807"/>
                  <a:pt x="1238" y="2807"/>
                  <a:pt x="1281" y="2778"/>
                </a:cubicBezTo>
                <a:cubicBezTo>
                  <a:pt x="1281" y="2778"/>
                  <a:pt x="1281" y="2778"/>
                  <a:pt x="1532" y="2835"/>
                </a:cubicBezTo>
                <a:cubicBezTo>
                  <a:pt x="1532" y="2835"/>
                  <a:pt x="1532" y="2835"/>
                  <a:pt x="1549" y="2821"/>
                </a:cubicBezTo>
                <a:cubicBezTo>
                  <a:pt x="1549" y="2821"/>
                  <a:pt x="1549" y="2821"/>
                  <a:pt x="1636" y="2850"/>
                </a:cubicBezTo>
                <a:cubicBezTo>
                  <a:pt x="1636" y="2850"/>
                  <a:pt x="1636" y="2850"/>
                  <a:pt x="1705" y="2835"/>
                </a:cubicBezTo>
                <a:cubicBezTo>
                  <a:pt x="1705" y="2835"/>
                  <a:pt x="1705" y="2835"/>
                  <a:pt x="1714" y="2821"/>
                </a:cubicBezTo>
                <a:cubicBezTo>
                  <a:pt x="1722" y="2807"/>
                  <a:pt x="1731" y="2793"/>
                  <a:pt x="1740" y="2764"/>
                </a:cubicBezTo>
                <a:cubicBezTo>
                  <a:pt x="1740" y="2764"/>
                  <a:pt x="1740" y="2764"/>
                  <a:pt x="1748" y="2793"/>
                </a:cubicBezTo>
                <a:cubicBezTo>
                  <a:pt x="1748" y="2793"/>
                  <a:pt x="1748" y="2793"/>
                  <a:pt x="1766" y="2807"/>
                </a:cubicBezTo>
                <a:cubicBezTo>
                  <a:pt x="1766" y="2807"/>
                  <a:pt x="1766" y="2807"/>
                  <a:pt x="1792" y="2750"/>
                </a:cubicBezTo>
                <a:cubicBezTo>
                  <a:pt x="1792" y="2750"/>
                  <a:pt x="1792" y="2750"/>
                  <a:pt x="1809" y="2835"/>
                </a:cubicBezTo>
                <a:cubicBezTo>
                  <a:pt x="1809" y="2835"/>
                  <a:pt x="1809" y="2835"/>
                  <a:pt x="1844" y="2778"/>
                </a:cubicBezTo>
                <a:cubicBezTo>
                  <a:pt x="1887" y="2764"/>
                  <a:pt x="1904" y="2821"/>
                  <a:pt x="1939" y="2736"/>
                </a:cubicBezTo>
                <a:cubicBezTo>
                  <a:pt x="1930" y="2721"/>
                  <a:pt x="1948" y="2721"/>
                  <a:pt x="1948" y="2721"/>
                </a:cubicBezTo>
                <a:cubicBezTo>
                  <a:pt x="1965" y="2750"/>
                  <a:pt x="1973" y="2764"/>
                  <a:pt x="1973" y="2736"/>
                </a:cubicBezTo>
                <a:cubicBezTo>
                  <a:pt x="1973" y="2736"/>
                  <a:pt x="1973" y="2736"/>
                  <a:pt x="1973" y="2679"/>
                </a:cubicBezTo>
                <a:cubicBezTo>
                  <a:pt x="2025" y="2778"/>
                  <a:pt x="1991" y="2536"/>
                  <a:pt x="2077" y="2693"/>
                </a:cubicBezTo>
                <a:cubicBezTo>
                  <a:pt x="2129" y="2664"/>
                  <a:pt x="2155" y="2593"/>
                  <a:pt x="2216" y="2636"/>
                </a:cubicBezTo>
                <a:cubicBezTo>
                  <a:pt x="2216" y="2636"/>
                  <a:pt x="2216" y="2636"/>
                  <a:pt x="2199" y="2664"/>
                </a:cubicBezTo>
                <a:cubicBezTo>
                  <a:pt x="2199" y="2664"/>
                  <a:pt x="2199" y="2664"/>
                  <a:pt x="2311" y="2664"/>
                </a:cubicBezTo>
                <a:cubicBezTo>
                  <a:pt x="2311" y="2664"/>
                  <a:pt x="2311" y="2664"/>
                  <a:pt x="2354" y="2707"/>
                </a:cubicBezTo>
                <a:cubicBezTo>
                  <a:pt x="2354" y="2707"/>
                  <a:pt x="2354" y="2707"/>
                  <a:pt x="2372" y="2693"/>
                </a:cubicBezTo>
                <a:cubicBezTo>
                  <a:pt x="2372" y="2693"/>
                  <a:pt x="2372" y="2693"/>
                  <a:pt x="2372" y="2664"/>
                </a:cubicBezTo>
                <a:cubicBezTo>
                  <a:pt x="2372" y="2664"/>
                  <a:pt x="2372" y="2664"/>
                  <a:pt x="2380" y="2707"/>
                </a:cubicBezTo>
                <a:cubicBezTo>
                  <a:pt x="2380" y="2707"/>
                  <a:pt x="2380" y="2707"/>
                  <a:pt x="2458" y="2679"/>
                </a:cubicBezTo>
                <a:cubicBezTo>
                  <a:pt x="2458" y="2679"/>
                  <a:pt x="2458" y="2679"/>
                  <a:pt x="2519" y="2636"/>
                </a:cubicBezTo>
                <a:cubicBezTo>
                  <a:pt x="2519" y="2636"/>
                  <a:pt x="2519" y="2636"/>
                  <a:pt x="2476" y="2607"/>
                </a:cubicBezTo>
                <a:cubicBezTo>
                  <a:pt x="2476" y="2607"/>
                  <a:pt x="2476" y="2607"/>
                  <a:pt x="2519" y="2579"/>
                </a:cubicBezTo>
                <a:cubicBezTo>
                  <a:pt x="2519" y="2579"/>
                  <a:pt x="2519" y="2579"/>
                  <a:pt x="2510" y="2593"/>
                </a:cubicBezTo>
                <a:cubicBezTo>
                  <a:pt x="2510" y="2593"/>
                  <a:pt x="2510" y="2593"/>
                  <a:pt x="2588" y="2636"/>
                </a:cubicBezTo>
                <a:cubicBezTo>
                  <a:pt x="2597" y="2650"/>
                  <a:pt x="2614" y="2536"/>
                  <a:pt x="2614" y="2650"/>
                </a:cubicBezTo>
                <a:cubicBezTo>
                  <a:pt x="2640" y="2664"/>
                  <a:pt x="2649" y="2622"/>
                  <a:pt x="2649" y="2607"/>
                </a:cubicBezTo>
                <a:cubicBezTo>
                  <a:pt x="2614" y="2593"/>
                  <a:pt x="2727" y="2550"/>
                  <a:pt x="2605" y="2593"/>
                </a:cubicBezTo>
                <a:cubicBezTo>
                  <a:pt x="2605" y="2593"/>
                  <a:pt x="2605" y="2593"/>
                  <a:pt x="2675" y="2550"/>
                </a:cubicBezTo>
                <a:cubicBezTo>
                  <a:pt x="2675" y="2550"/>
                  <a:pt x="2675" y="2550"/>
                  <a:pt x="2657" y="2522"/>
                </a:cubicBezTo>
                <a:cubicBezTo>
                  <a:pt x="2657" y="2522"/>
                  <a:pt x="2657" y="2522"/>
                  <a:pt x="2692" y="2493"/>
                </a:cubicBezTo>
                <a:cubicBezTo>
                  <a:pt x="2692" y="2493"/>
                  <a:pt x="2692" y="2493"/>
                  <a:pt x="2735" y="2536"/>
                </a:cubicBezTo>
                <a:cubicBezTo>
                  <a:pt x="2735" y="2536"/>
                  <a:pt x="2735" y="2536"/>
                  <a:pt x="2727" y="2565"/>
                </a:cubicBezTo>
                <a:cubicBezTo>
                  <a:pt x="2727" y="2565"/>
                  <a:pt x="2727" y="2565"/>
                  <a:pt x="2709" y="2550"/>
                </a:cubicBezTo>
                <a:cubicBezTo>
                  <a:pt x="2709" y="2550"/>
                  <a:pt x="2709" y="2550"/>
                  <a:pt x="2666" y="2593"/>
                </a:cubicBezTo>
                <a:cubicBezTo>
                  <a:pt x="2666" y="2593"/>
                  <a:pt x="2666" y="2593"/>
                  <a:pt x="2675" y="2593"/>
                </a:cubicBezTo>
                <a:cubicBezTo>
                  <a:pt x="2709" y="2593"/>
                  <a:pt x="2770" y="2536"/>
                  <a:pt x="2787" y="2607"/>
                </a:cubicBezTo>
                <a:cubicBezTo>
                  <a:pt x="2787" y="2607"/>
                  <a:pt x="2787" y="2607"/>
                  <a:pt x="2865" y="2579"/>
                </a:cubicBezTo>
                <a:cubicBezTo>
                  <a:pt x="2865" y="2579"/>
                  <a:pt x="2865" y="2579"/>
                  <a:pt x="2969" y="2565"/>
                </a:cubicBezTo>
                <a:cubicBezTo>
                  <a:pt x="2969" y="2565"/>
                  <a:pt x="2969" y="2565"/>
                  <a:pt x="3194" y="2493"/>
                </a:cubicBezTo>
                <a:cubicBezTo>
                  <a:pt x="3194" y="2493"/>
                  <a:pt x="3194" y="2493"/>
                  <a:pt x="3220" y="2451"/>
                </a:cubicBezTo>
                <a:cubicBezTo>
                  <a:pt x="3220" y="2451"/>
                  <a:pt x="3263" y="2436"/>
                  <a:pt x="3211" y="2436"/>
                </a:cubicBezTo>
                <a:cubicBezTo>
                  <a:pt x="3211" y="2436"/>
                  <a:pt x="3211" y="2436"/>
                  <a:pt x="3272" y="2408"/>
                </a:cubicBezTo>
                <a:cubicBezTo>
                  <a:pt x="3272" y="2408"/>
                  <a:pt x="3272" y="2408"/>
                  <a:pt x="3255" y="2436"/>
                </a:cubicBezTo>
                <a:cubicBezTo>
                  <a:pt x="3255" y="2436"/>
                  <a:pt x="3255" y="2436"/>
                  <a:pt x="3333" y="2422"/>
                </a:cubicBezTo>
                <a:cubicBezTo>
                  <a:pt x="3333" y="2422"/>
                  <a:pt x="3333" y="2422"/>
                  <a:pt x="3359" y="2351"/>
                </a:cubicBezTo>
                <a:cubicBezTo>
                  <a:pt x="3385" y="2365"/>
                  <a:pt x="3359" y="2251"/>
                  <a:pt x="3411" y="2351"/>
                </a:cubicBezTo>
                <a:cubicBezTo>
                  <a:pt x="3540" y="2308"/>
                  <a:pt x="3315" y="2337"/>
                  <a:pt x="3523" y="2237"/>
                </a:cubicBezTo>
                <a:cubicBezTo>
                  <a:pt x="3523" y="2237"/>
                  <a:pt x="3523" y="2237"/>
                  <a:pt x="3497" y="2280"/>
                </a:cubicBezTo>
                <a:cubicBezTo>
                  <a:pt x="3497" y="2280"/>
                  <a:pt x="3497" y="2280"/>
                  <a:pt x="3514" y="2322"/>
                </a:cubicBezTo>
                <a:cubicBezTo>
                  <a:pt x="3514" y="2322"/>
                  <a:pt x="3514" y="2322"/>
                  <a:pt x="3558" y="2280"/>
                </a:cubicBezTo>
                <a:cubicBezTo>
                  <a:pt x="3558" y="2280"/>
                  <a:pt x="3558" y="2280"/>
                  <a:pt x="3566" y="2251"/>
                </a:cubicBezTo>
                <a:cubicBezTo>
                  <a:pt x="3566" y="2251"/>
                  <a:pt x="3566" y="2251"/>
                  <a:pt x="3610" y="2208"/>
                </a:cubicBezTo>
                <a:cubicBezTo>
                  <a:pt x="3610" y="2208"/>
                  <a:pt x="3610" y="2208"/>
                  <a:pt x="3731" y="2194"/>
                </a:cubicBezTo>
                <a:cubicBezTo>
                  <a:pt x="3731" y="2194"/>
                  <a:pt x="3731" y="2194"/>
                  <a:pt x="3731" y="2180"/>
                </a:cubicBezTo>
                <a:cubicBezTo>
                  <a:pt x="3731" y="2180"/>
                  <a:pt x="3731" y="2180"/>
                  <a:pt x="3627" y="2180"/>
                </a:cubicBezTo>
                <a:cubicBezTo>
                  <a:pt x="3627" y="2180"/>
                  <a:pt x="3627" y="2180"/>
                  <a:pt x="3463" y="2223"/>
                </a:cubicBezTo>
                <a:cubicBezTo>
                  <a:pt x="3463" y="2223"/>
                  <a:pt x="3463" y="2223"/>
                  <a:pt x="3289" y="2251"/>
                </a:cubicBezTo>
                <a:cubicBezTo>
                  <a:pt x="3289" y="2251"/>
                  <a:pt x="3289" y="2251"/>
                  <a:pt x="3255" y="2280"/>
                </a:cubicBezTo>
                <a:cubicBezTo>
                  <a:pt x="3255" y="2280"/>
                  <a:pt x="3255" y="2280"/>
                  <a:pt x="3177" y="2280"/>
                </a:cubicBezTo>
                <a:cubicBezTo>
                  <a:pt x="3177" y="2280"/>
                  <a:pt x="3177" y="2280"/>
                  <a:pt x="3134" y="2294"/>
                </a:cubicBezTo>
                <a:cubicBezTo>
                  <a:pt x="3134" y="2294"/>
                  <a:pt x="3134" y="2294"/>
                  <a:pt x="3090" y="2265"/>
                </a:cubicBezTo>
                <a:cubicBezTo>
                  <a:pt x="3090" y="2265"/>
                  <a:pt x="3090" y="2265"/>
                  <a:pt x="3056" y="2308"/>
                </a:cubicBezTo>
                <a:cubicBezTo>
                  <a:pt x="3056" y="2308"/>
                  <a:pt x="3056" y="2308"/>
                  <a:pt x="3004" y="2294"/>
                </a:cubicBezTo>
                <a:cubicBezTo>
                  <a:pt x="3004" y="2294"/>
                  <a:pt x="3004" y="2294"/>
                  <a:pt x="2960" y="2322"/>
                </a:cubicBezTo>
                <a:cubicBezTo>
                  <a:pt x="2960" y="2322"/>
                  <a:pt x="2960" y="2322"/>
                  <a:pt x="2926" y="2308"/>
                </a:cubicBezTo>
                <a:cubicBezTo>
                  <a:pt x="2865" y="2280"/>
                  <a:pt x="2943" y="2422"/>
                  <a:pt x="2857" y="2351"/>
                </a:cubicBezTo>
                <a:cubicBezTo>
                  <a:pt x="2857" y="2351"/>
                  <a:pt x="2857" y="2351"/>
                  <a:pt x="2640" y="2365"/>
                </a:cubicBezTo>
                <a:cubicBezTo>
                  <a:pt x="2631" y="2351"/>
                  <a:pt x="2718" y="2308"/>
                  <a:pt x="2640" y="2294"/>
                </a:cubicBezTo>
                <a:cubicBezTo>
                  <a:pt x="2640" y="2294"/>
                  <a:pt x="2640" y="2294"/>
                  <a:pt x="2554" y="2322"/>
                </a:cubicBezTo>
                <a:cubicBezTo>
                  <a:pt x="2554" y="2322"/>
                  <a:pt x="2554" y="2322"/>
                  <a:pt x="2562" y="2251"/>
                </a:cubicBezTo>
                <a:cubicBezTo>
                  <a:pt x="2562" y="2251"/>
                  <a:pt x="2562" y="2251"/>
                  <a:pt x="2476" y="2237"/>
                </a:cubicBezTo>
                <a:cubicBezTo>
                  <a:pt x="2476" y="2237"/>
                  <a:pt x="2476" y="2237"/>
                  <a:pt x="2467" y="2280"/>
                </a:cubicBezTo>
                <a:cubicBezTo>
                  <a:pt x="2450" y="2280"/>
                  <a:pt x="2424" y="2280"/>
                  <a:pt x="2389" y="2280"/>
                </a:cubicBezTo>
                <a:cubicBezTo>
                  <a:pt x="2380" y="2294"/>
                  <a:pt x="2372" y="2308"/>
                  <a:pt x="2354" y="2337"/>
                </a:cubicBezTo>
                <a:cubicBezTo>
                  <a:pt x="2354" y="2337"/>
                  <a:pt x="2354" y="2337"/>
                  <a:pt x="2294" y="2308"/>
                </a:cubicBezTo>
                <a:cubicBezTo>
                  <a:pt x="2294" y="2308"/>
                  <a:pt x="2294" y="2308"/>
                  <a:pt x="2294" y="2351"/>
                </a:cubicBezTo>
                <a:cubicBezTo>
                  <a:pt x="2294" y="2351"/>
                  <a:pt x="2294" y="2351"/>
                  <a:pt x="2233" y="2322"/>
                </a:cubicBezTo>
                <a:cubicBezTo>
                  <a:pt x="2233" y="2322"/>
                  <a:pt x="2233" y="2322"/>
                  <a:pt x="2129" y="2379"/>
                </a:cubicBezTo>
                <a:cubicBezTo>
                  <a:pt x="2129" y="2379"/>
                  <a:pt x="2129" y="2379"/>
                  <a:pt x="2103" y="2322"/>
                </a:cubicBezTo>
                <a:cubicBezTo>
                  <a:pt x="2103" y="2322"/>
                  <a:pt x="2103" y="2322"/>
                  <a:pt x="2017" y="2322"/>
                </a:cubicBezTo>
                <a:cubicBezTo>
                  <a:pt x="2017" y="2322"/>
                  <a:pt x="2017" y="2322"/>
                  <a:pt x="1991" y="2379"/>
                </a:cubicBezTo>
                <a:cubicBezTo>
                  <a:pt x="1991" y="2379"/>
                  <a:pt x="1991" y="2379"/>
                  <a:pt x="1973" y="2365"/>
                </a:cubicBezTo>
                <a:cubicBezTo>
                  <a:pt x="1973" y="2365"/>
                  <a:pt x="1973" y="2365"/>
                  <a:pt x="1948" y="2394"/>
                </a:cubicBezTo>
                <a:cubicBezTo>
                  <a:pt x="1922" y="2394"/>
                  <a:pt x="1930" y="2379"/>
                  <a:pt x="1939" y="2365"/>
                </a:cubicBezTo>
                <a:cubicBezTo>
                  <a:pt x="1930" y="2365"/>
                  <a:pt x="1922" y="2379"/>
                  <a:pt x="1896" y="2408"/>
                </a:cubicBezTo>
                <a:cubicBezTo>
                  <a:pt x="1904" y="2365"/>
                  <a:pt x="1939" y="2351"/>
                  <a:pt x="1948" y="2351"/>
                </a:cubicBezTo>
                <a:cubicBezTo>
                  <a:pt x="1948" y="2351"/>
                  <a:pt x="1948" y="2351"/>
                  <a:pt x="1939" y="2294"/>
                </a:cubicBezTo>
                <a:cubicBezTo>
                  <a:pt x="1939" y="2294"/>
                  <a:pt x="1939" y="2294"/>
                  <a:pt x="1939" y="2251"/>
                </a:cubicBezTo>
                <a:cubicBezTo>
                  <a:pt x="1965" y="2251"/>
                  <a:pt x="1982" y="2208"/>
                  <a:pt x="1991" y="2194"/>
                </a:cubicBezTo>
                <a:cubicBezTo>
                  <a:pt x="1991" y="2194"/>
                  <a:pt x="1991" y="2194"/>
                  <a:pt x="1870" y="2223"/>
                </a:cubicBezTo>
                <a:cubicBezTo>
                  <a:pt x="1870" y="2223"/>
                  <a:pt x="1870" y="2223"/>
                  <a:pt x="1852" y="2237"/>
                </a:cubicBezTo>
                <a:cubicBezTo>
                  <a:pt x="1852" y="2237"/>
                  <a:pt x="1852" y="2237"/>
                  <a:pt x="1792" y="2208"/>
                </a:cubicBezTo>
                <a:cubicBezTo>
                  <a:pt x="1792" y="2208"/>
                  <a:pt x="1792" y="2208"/>
                  <a:pt x="1783" y="2237"/>
                </a:cubicBezTo>
                <a:cubicBezTo>
                  <a:pt x="1783" y="2237"/>
                  <a:pt x="1783" y="2237"/>
                  <a:pt x="1783" y="2265"/>
                </a:cubicBezTo>
                <a:cubicBezTo>
                  <a:pt x="1783" y="2265"/>
                  <a:pt x="1783" y="2265"/>
                  <a:pt x="1740" y="2280"/>
                </a:cubicBezTo>
                <a:cubicBezTo>
                  <a:pt x="1731" y="2280"/>
                  <a:pt x="1722" y="2280"/>
                  <a:pt x="1714" y="2280"/>
                </a:cubicBezTo>
                <a:cubicBezTo>
                  <a:pt x="1705" y="2223"/>
                  <a:pt x="1740" y="2308"/>
                  <a:pt x="1714" y="2237"/>
                </a:cubicBezTo>
                <a:cubicBezTo>
                  <a:pt x="1714" y="2237"/>
                  <a:pt x="1714" y="2237"/>
                  <a:pt x="1679" y="2308"/>
                </a:cubicBezTo>
                <a:cubicBezTo>
                  <a:pt x="1679" y="2308"/>
                  <a:pt x="1679" y="2308"/>
                  <a:pt x="1670" y="2294"/>
                </a:cubicBezTo>
                <a:cubicBezTo>
                  <a:pt x="1670" y="2294"/>
                  <a:pt x="1670" y="2294"/>
                  <a:pt x="1653" y="2322"/>
                </a:cubicBezTo>
                <a:cubicBezTo>
                  <a:pt x="1653" y="2322"/>
                  <a:pt x="1653" y="2322"/>
                  <a:pt x="1645" y="2308"/>
                </a:cubicBezTo>
                <a:cubicBezTo>
                  <a:pt x="1645" y="2308"/>
                  <a:pt x="1645" y="2308"/>
                  <a:pt x="1593" y="2337"/>
                </a:cubicBezTo>
                <a:cubicBezTo>
                  <a:pt x="1593" y="2337"/>
                  <a:pt x="1593" y="2337"/>
                  <a:pt x="1515" y="2308"/>
                </a:cubicBezTo>
                <a:cubicBezTo>
                  <a:pt x="1506" y="2308"/>
                  <a:pt x="1497" y="2308"/>
                  <a:pt x="1480" y="2308"/>
                </a:cubicBezTo>
                <a:cubicBezTo>
                  <a:pt x="1480" y="2308"/>
                  <a:pt x="1480" y="2308"/>
                  <a:pt x="1480" y="2351"/>
                </a:cubicBezTo>
                <a:cubicBezTo>
                  <a:pt x="1480" y="2351"/>
                  <a:pt x="1480" y="2351"/>
                  <a:pt x="1445" y="2365"/>
                </a:cubicBezTo>
                <a:cubicBezTo>
                  <a:pt x="1445" y="2365"/>
                  <a:pt x="1445" y="2365"/>
                  <a:pt x="1454" y="2337"/>
                </a:cubicBezTo>
                <a:cubicBezTo>
                  <a:pt x="1454" y="2337"/>
                  <a:pt x="1454" y="2337"/>
                  <a:pt x="1359" y="2280"/>
                </a:cubicBezTo>
                <a:cubicBezTo>
                  <a:pt x="1359" y="2280"/>
                  <a:pt x="1359" y="2280"/>
                  <a:pt x="1272" y="2265"/>
                </a:cubicBezTo>
                <a:cubicBezTo>
                  <a:pt x="1281" y="2251"/>
                  <a:pt x="1290" y="2237"/>
                  <a:pt x="1307" y="2223"/>
                </a:cubicBezTo>
                <a:cubicBezTo>
                  <a:pt x="1307" y="2223"/>
                  <a:pt x="1307" y="2223"/>
                  <a:pt x="1264" y="2166"/>
                </a:cubicBezTo>
                <a:cubicBezTo>
                  <a:pt x="1264" y="2166"/>
                  <a:pt x="1264" y="2166"/>
                  <a:pt x="1333" y="2151"/>
                </a:cubicBezTo>
                <a:cubicBezTo>
                  <a:pt x="1333" y="2166"/>
                  <a:pt x="1333" y="2166"/>
                  <a:pt x="1333" y="2166"/>
                </a:cubicBezTo>
                <a:cubicBezTo>
                  <a:pt x="1342" y="2180"/>
                  <a:pt x="1359" y="2180"/>
                  <a:pt x="1376" y="2194"/>
                </a:cubicBezTo>
                <a:cubicBezTo>
                  <a:pt x="1376" y="2194"/>
                  <a:pt x="1376" y="2194"/>
                  <a:pt x="1411" y="2166"/>
                </a:cubicBezTo>
                <a:cubicBezTo>
                  <a:pt x="1411" y="2166"/>
                  <a:pt x="1411" y="2166"/>
                  <a:pt x="1419" y="2137"/>
                </a:cubicBezTo>
                <a:cubicBezTo>
                  <a:pt x="1419" y="2137"/>
                  <a:pt x="1419" y="2137"/>
                  <a:pt x="1376" y="2052"/>
                </a:cubicBezTo>
                <a:cubicBezTo>
                  <a:pt x="1376" y="2052"/>
                  <a:pt x="1376" y="2052"/>
                  <a:pt x="1376" y="1995"/>
                </a:cubicBezTo>
                <a:cubicBezTo>
                  <a:pt x="1376" y="1995"/>
                  <a:pt x="1376" y="1995"/>
                  <a:pt x="1350" y="1952"/>
                </a:cubicBezTo>
                <a:cubicBezTo>
                  <a:pt x="1385" y="1895"/>
                  <a:pt x="1376" y="1980"/>
                  <a:pt x="1445" y="1923"/>
                </a:cubicBezTo>
                <a:cubicBezTo>
                  <a:pt x="1445" y="1923"/>
                  <a:pt x="1445" y="1923"/>
                  <a:pt x="1463" y="1966"/>
                </a:cubicBezTo>
                <a:cubicBezTo>
                  <a:pt x="1480" y="1980"/>
                  <a:pt x="1463" y="1909"/>
                  <a:pt x="1480" y="1995"/>
                </a:cubicBezTo>
                <a:cubicBezTo>
                  <a:pt x="1480" y="1995"/>
                  <a:pt x="1480" y="1995"/>
                  <a:pt x="1515" y="1952"/>
                </a:cubicBezTo>
                <a:cubicBezTo>
                  <a:pt x="1515" y="1952"/>
                  <a:pt x="1515" y="1952"/>
                  <a:pt x="1575" y="1966"/>
                </a:cubicBezTo>
                <a:cubicBezTo>
                  <a:pt x="1575" y="1966"/>
                  <a:pt x="1575" y="1966"/>
                  <a:pt x="1593" y="2052"/>
                </a:cubicBezTo>
                <a:cubicBezTo>
                  <a:pt x="1593" y="2052"/>
                  <a:pt x="1593" y="2052"/>
                  <a:pt x="1679" y="2109"/>
                </a:cubicBezTo>
                <a:cubicBezTo>
                  <a:pt x="1679" y="2109"/>
                  <a:pt x="1679" y="2109"/>
                  <a:pt x="1766" y="2066"/>
                </a:cubicBezTo>
                <a:cubicBezTo>
                  <a:pt x="1766" y="2066"/>
                  <a:pt x="1766" y="2066"/>
                  <a:pt x="1870" y="2037"/>
                </a:cubicBezTo>
                <a:cubicBezTo>
                  <a:pt x="1870" y="2037"/>
                  <a:pt x="1870" y="2037"/>
                  <a:pt x="1878" y="1952"/>
                </a:cubicBezTo>
                <a:cubicBezTo>
                  <a:pt x="1878" y="1952"/>
                  <a:pt x="1878" y="1952"/>
                  <a:pt x="1870" y="1909"/>
                </a:cubicBezTo>
                <a:cubicBezTo>
                  <a:pt x="1870" y="1909"/>
                  <a:pt x="1870" y="1909"/>
                  <a:pt x="1714" y="1866"/>
                </a:cubicBezTo>
                <a:cubicBezTo>
                  <a:pt x="1714" y="1866"/>
                  <a:pt x="1714" y="1866"/>
                  <a:pt x="1766" y="1852"/>
                </a:cubicBezTo>
                <a:cubicBezTo>
                  <a:pt x="1766" y="1852"/>
                  <a:pt x="1766" y="1852"/>
                  <a:pt x="1783" y="1866"/>
                </a:cubicBezTo>
                <a:cubicBezTo>
                  <a:pt x="1783" y="1824"/>
                  <a:pt x="1861" y="1838"/>
                  <a:pt x="1870" y="1866"/>
                </a:cubicBezTo>
                <a:cubicBezTo>
                  <a:pt x="1870" y="1866"/>
                  <a:pt x="1870" y="1866"/>
                  <a:pt x="1913" y="1866"/>
                </a:cubicBezTo>
                <a:cubicBezTo>
                  <a:pt x="1913" y="1866"/>
                  <a:pt x="1913" y="1866"/>
                  <a:pt x="1913" y="1909"/>
                </a:cubicBezTo>
                <a:cubicBezTo>
                  <a:pt x="1913" y="1909"/>
                  <a:pt x="1913" y="1909"/>
                  <a:pt x="1939" y="1923"/>
                </a:cubicBezTo>
                <a:cubicBezTo>
                  <a:pt x="1939" y="1923"/>
                  <a:pt x="1939" y="1923"/>
                  <a:pt x="1956" y="1923"/>
                </a:cubicBezTo>
                <a:cubicBezTo>
                  <a:pt x="1956" y="1923"/>
                  <a:pt x="1956" y="1923"/>
                  <a:pt x="1939" y="1852"/>
                </a:cubicBezTo>
                <a:cubicBezTo>
                  <a:pt x="1939" y="1852"/>
                  <a:pt x="1939" y="1852"/>
                  <a:pt x="1999" y="1824"/>
                </a:cubicBezTo>
                <a:cubicBezTo>
                  <a:pt x="1999" y="1824"/>
                  <a:pt x="1999" y="1824"/>
                  <a:pt x="2121" y="1809"/>
                </a:cubicBezTo>
                <a:cubicBezTo>
                  <a:pt x="2121" y="1809"/>
                  <a:pt x="2121" y="1809"/>
                  <a:pt x="2216" y="1781"/>
                </a:cubicBezTo>
                <a:cubicBezTo>
                  <a:pt x="2216" y="1753"/>
                  <a:pt x="2225" y="1710"/>
                  <a:pt x="2259" y="1852"/>
                </a:cubicBezTo>
                <a:cubicBezTo>
                  <a:pt x="2259" y="1852"/>
                  <a:pt x="2259" y="1852"/>
                  <a:pt x="2372" y="1824"/>
                </a:cubicBezTo>
                <a:cubicBezTo>
                  <a:pt x="2372" y="1824"/>
                  <a:pt x="2372" y="1824"/>
                  <a:pt x="2380" y="1852"/>
                </a:cubicBezTo>
                <a:cubicBezTo>
                  <a:pt x="2398" y="1838"/>
                  <a:pt x="2398" y="1809"/>
                  <a:pt x="2415" y="1824"/>
                </a:cubicBezTo>
                <a:cubicBezTo>
                  <a:pt x="2415" y="1824"/>
                  <a:pt x="2415" y="1824"/>
                  <a:pt x="2346" y="1767"/>
                </a:cubicBezTo>
                <a:cubicBezTo>
                  <a:pt x="2346" y="1767"/>
                  <a:pt x="2346" y="1767"/>
                  <a:pt x="2476" y="1724"/>
                </a:cubicBezTo>
                <a:cubicBezTo>
                  <a:pt x="2484" y="1724"/>
                  <a:pt x="2502" y="1738"/>
                  <a:pt x="2502" y="1738"/>
                </a:cubicBezTo>
                <a:cubicBezTo>
                  <a:pt x="2502" y="1738"/>
                  <a:pt x="2502" y="1738"/>
                  <a:pt x="2502" y="1753"/>
                </a:cubicBezTo>
                <a:cubicBezTo>
                  <a:pt x="2502" y="1753"/>
                  <a:pt x="2502" y="1753"/>
                  <a:pt x="2536" y="1795"/>
                </a:cubicBezTo>
                <a:cubicBezTo>
                  <a:pt x="2536" y="1795"/>
                  <a:pt x="2536" y="1795"/>
                  <a:pt x="2510" y="1809"/>
                </a:cubicBezTo>
                <a:cubicBezTo>
                  <a:pt x="2510" y="1809"/>
                  <a:pt x="2510" y="1809"/>
                  <a:pt x="2519" y="1824"/>
                </a:cubicBezTo>
                <a:cubicBezTo>
                  <a:pt x="2519" y="1824"/>
                  <a:pt x="2519" y="1824"/>
                  <a:pt x="2588" y="1809"/>
                </a:cubicBezTo>
                <a:cubicBezTo>
                  <a:pt x="2588" y="1809"/>
                  <a:pt x="2588" y="1809"/>
                  <a:pt x="2580" y="1767"/>
                </a:cubicBezTo>
                <a:cubicBezTo>
                  <a:pt x="2588" y="1767"/>
                  <a:pt x="2605" y="1767"/>
                  <a:pt x="2623" y="1753"/>
                </a:cubicBezTo>
                <a:cubicBezTo>
                  <a:pt x="2623" y="1753"/>
                  <a:pt x="2623" y="1753"/>
                  <a:pt x="2640" y="1795"/>
                </a:cubicBezTo>
                <a:cubicBezTo>
                  <a:pt x="2640" y="1795"/>
                  <a:pt x="2640" y="1795"/>
                  <a:pt x="2666" y="1753"/>
                </a:cubicBezTo>
                <a:cubicBezTo>
                  <a:pt x="2666" y="1753"/>
                  <a:pt x="2666" y="1753"/>
                  <a:pt x="2701" y="1753"/>
                </a:cubicBezTo>
                <a:cubicBezTo>
                  <a:pt x="2701" y="1753"/>
                  <a:pt x="2701" y="1753"/>
                  <a:pt x="2718" y="1696"/>
                </a:cubicBezTo>
                <a:cubicBezTo>
                  <a:pt x="2718" y="1696"/>
                  <a:pt x="2718" y="1696"/>
                  <a:pt x="2701" y="1667"/>
                </a:cubicBezTo>
                <a:cubicBezTo>
                  <a:pt x="2701" y="1667"/>
                  <a:pt x="2701" y="1667"/>
                  <a:pt x="2727" y="1653"/>
                </a:cubicBezTo>
                <a:cubicBezTo>
                  <a:pt x="2727" y="1753"/>
                  <a:pt x="2770" y="1582"/>
                  <a:pt x="2779" y="1724"/>
                </a:cubicBezTo>
                <a:cubicBezTo>
                  <a:pt x="2779" y="1724"/>
                  <a:pt x="2779" y="1724"/>
                  <a:pt x="2805" y="1710"/>
                </a:cubicBezTo>
                <a:cubicBezTo>
                  <a:pt x="2805" y="1710"/>
                  <a:pt x="2805" y="1710"/>
                  <a:pt x="2813" y="1724"/>
                </a:cubicBezTo>
                <a:cubicBezTo>
                  <a:pt x="2813" y="1724"/>
                  <a:pt x="2813" y="1724"/>
                  <a:pt x="2822" y="1710"/>
                </a:cubicBezTo>
                <a:cubicBezTo>
                  <a:pt x="2822" y="1710"/>
                  <a:pt x="2822" y="1710"/>
                  <a:pt x="2831" y="1681"/>
                </a:cubicBezTo>
                <a:cubicBezTo>
                  <a:pt x="2831" y="1681"/>
                  <a:pt x="2831" y="1681"/>
                  <a:pt x="2848" y="1681"/>
                </a:cubicBezTo>
                <a:cubicBezTo>
                  <a:pt x="2848" y="1681"/>
                  <a:pt x="2848" y="1681"/>
                  <a:pt x="2874" y="1738"/>
                </a:cubicBezTo>
                <a:cubicBezTo>
                  <a:pt x="2891" y="1738"/>
                  <a:pt x="2779" y="1738"/>
                  <a:pt x="2908" y="1753"/>
                </a:cubicBezTo>
                <a:cubicBezTo>
                  <a:pt x="2908" y="1753"/>
                  <a:pt x="2908" y="1753"/>
                  <a:pt x="2917" y="1753"/>
                </a:cubicBezTo>
                <a:cubicBezTo>
                  <a:pt x="2917" y="1753"/>
                  <a:pt x="2917" y="1753"/>
                  <a:pt x="2883" y="1710"/>
                </a:cubicBezTo>
                <a:cubicBezTo>
                  <a:pt x="2883" y="1710"/>
                  <a:pt x="2883" y="1710"/>
                  <a:pt x="2900" y="1667"/>
                </a:cubicBezTo>
                <a:cubicBezTo>
                  <a:pt x="2900" y="1667"/>
                  <a:pt x="2900" y="1667"/>
                  <a:pt x="3099" y="1624"/>
                </a:cubicBezTo>
                <a:cubicBezTo>
                  <a:pt x="3099" y="1624"/>
                  <a:pt x="3099" y="1624"/>
                  <a:pt x="3108" y="1639"/>
                </a:cubicBezTo>
                <a:cubicBezTo>
                  <a:pt x="3108" y="1639"/>
                  <a:pt x="3108" y="1639"/>
                  <a:pt x="3125" y="1582"/>
                </a:cubicBezTo>
                <a:cubicBezTo>
                  <a:pt x="3125" y="1582"/>
                  <a:pt x="3125" y="1582"/>
                  <a:pt x="3220" y="1567"/>
                </a:cubicBezTo>
                <a:cubicBezTo>
                  <a:pt x="3220" y="1567"/>
                  <a:pt x="3220" y="1567"/>
                  <a:pt x="3211" y="1610"/>
                </a:cubicBezTo>
                <a:cubicBezTo>
                  <a:pt x="3211" y="1610"/>
                  <a:pt x="3211" y="1610"/>
                  <a:pt x="3099" y="1667"/>
                </a:cubicBezTo>
                <a:cubicBezTo>
                  <a:pt x="3099" y="1681"/>
                  <a:pt x="3073" y="1681"/>
                  <a:pt x="3082" y="1696"/>
                </a:cubicBezTo>
                <a:cubicBezTo>
                  <a:pt x="3082" y="1696"/>
                  <a:pt x="3082" y="1696"/>
                  <a:pt x="3038" y="1667"/>
                </a:cubicBezTo>
                <a:cubicBezTo>
                  <a:pt x="3038" y="1667"/>
                  <a:pt x="3038" y="1667"/>
                  <a:pt x="3021" y="1696"/>
                </a:cubicBezTo>
                <a:cubicBezTo>
                  <a:pt x="3021" y="1696"/>
                  <a:pt x="3021" y="1696"/>
                  <a:pt x="3064" y="1738"/>
                </a:cubicBezTo>
                <a:cubicBezTo>
                  <a:pt x="3064" y="1738"/>
                  <a:pt x="3073" y="1738"/>
                  <a:pt x="3073" y="1738"/>
                </a:cubicBezTo>
                <a:cubicBezTo>
                  <a:pt x="3073" y="1724"/>
                  <a:pt x="3090" y="1710"/>
                  <a:pt x="3099" y="1710"/>
                </a:cubicBezTo>
                <a:cubicBezTo>
                  <a:pt x="3099" y="1710"/>
                  <a:pt x="3099" y="1710"/>
                  <a:pt x="3151" y="1724"/>
                </a:cubicBezTo>
                <a:cubicBezTo>
                  <a:pt x="3151" y="1724"/>
                  <a:pt x="3151" y="1724"/>
                  <a:pt x="3246" y="1710"/>
                </a:cubicBezTo>
                <a:cubicBezTo>
                  <a:pt x="3246" y="1710"/>
                  <a:pt x="3246" y="1710"/>
                  <a:pt x="3237" y="1567"/>
                </a:cubicBezTo>
                <a:cubicBezTo>
                  <a:pt x="3237" y="1567"/>
                  <a:pt x="3237" y="1567"/>
                  <a:pt x="3255" y="1553"/>
                </a:cubicBezTo>
                <a:cubicBezTo>
                  <a:pt x="3255" y="1553"/>
                  <a:pt x="3255" y="1553"/>
                  <a:pt x="3211" y="1525"/>
                </a:cubicBezTo>
                <a:cubicBezTo>
                  <a:pt x="3211" y="1525"/>
                  <a:pt x="3211" y="1525"/>
                  <a:pt x="3220" y="1482"/>
                </a:cubicBezTo>
                <a:cubicBezTo>
                  <a:pt x="3220" y="1482"/>
                  <a:pt x="3220" y="1482"/>
                  <a:pt x="3220" y="1468"/>
                </a:cubicBezTo>
                <a:cubicBezTo>
                  <a:pt x="3220" y="1468"/>
                  <a:pt x="3220" y="1468"/>
                  <a:pt x="3203" y="1439"/>
                </a:cubicBezTo>
                <a:cubicBezTo>
                  <a:pt x="3194" y="1453"/>
                  <a:pt x="3177" y="1482"/>
                  <a:pt x="3168" y="1468"/>
                </a:cubicBezTo>
                <a:cubicBezTo>
                  <a:pt x="3160" y="1496"/>
                  <a:pt x="3116" y="1482"/>
                  <a:pt x="3142" y="1510"/>
                </a:cubicBezTo>
                <a:cubicBezTo>
                  <a:pt x="3142" y="1510"/>
                  <a:pt x="3142" y="1510"/>
                  <a:pt x="3134" y="1496"/>
                </a:cubicBezTo>
                <a:cubicBezTo>
                  <a:pt x="3134" y="1496"/>
                  <a:pt x="3134" y="1496"/>
                  <a:pt x="3125" y="1525"/>
                </a:cubicBezTo>
                <a:cubicBezTo>
                  <a:pt x="3125" y="1525"/>
                  <a:pt x="3125" y="1525"/>
                  <a:pt x="3047" y="1525"/>
                </a:cubicBezTo>
                <a:cubicBezTo>
                  <a:pt x="3047" y="1525"/>
                  <a:pt x="3047" y="1525"/>
                  <a:pt x="2995" y="1496"/>
                </a:cubicBezTo>
                <a:cubicBezTo>
                  <a:pt x="2995" y="1496"/>
                  <a:pt x="2995" y="1496"/>
                  <a:pt x="2960" y="1525"/>
                </a:cubicBezTo>
                <a:cubicBezTo>
                  <a:pt x="2960" y="1525"/>
                  <a:pt x="2960" y="1525"/>
                  <a:pt x="2969" y="1553"/>
                </a:cubicBezTo>
                <a:cubicBezTo>
                  <a:pt x="2969" y="1553"/>
                  <a:pt x="2969" y="1553"/>
                  <a:pt x="2969" y="1582"/>
                </a:cubicBezTo>
                <a:cubicBezTo>
                  <a:pt x="2969" y="1582"/>
                  <a:pt x="2969" y="1582"/>
                  <a:pt x="2943" y="1567"/>
                </a:cubicBezTo>
                <a:cubicBezTo>
                  <a:pt x="2943" y="1567"/>
                  <a:pt x="2943" y="1567"/>
                  <a:pt x="2917" y="1596"/>
                </a:cubicBezTo>
                <a:cubicBezTo>
                  <a:pt x="2917" y="1596"/>
                  <a:pt x="2917" y="1596"/>
                  <a:pt x="2908" y="1553"/>
                </a:cubicBezTo>
                <a:cubicBezTo>
                  <a:pt x="2908" y="1553"/>
                  <a:pt x="2908" y="1553"/>
                  <a:pt x="2813" y="1553"/>
                </a:cubicBezTo>
                <a:cubicBezTo>
                  <a:pt x="2813" y="1553"/>
                  <a:pt x="2813" y="1553"/>
                  <a:pt x="2805" y="1496"/>
                </a:cubicBezTo>
                <a:cubicBezTo>
                  <a:pt x="2805" y="1496"/>
                  <a:pt x="2805" y="1496"/>
                  <a:pt x="2770" y="1539"/>
                </a:cubicBezTo>
                <a:cubicBezTo>
                  <a:pt x="2761" y="1567"/>
                  <a:pt x="2839" y="1496"/>
                  <a:pt x="2761" y="1596"/>
                </a:cubicBezTo>
                <a:cubicBezTo>
                  <a:pt x="2761" y="1596"/>
                  <a:pt x="2761" y="1596"/>
                  <a:pt x="2701" y="1567"/>
                </a:cubicBezTo>
                <a:cubicBezTo>
                  <a:pt x="2701" y="1567"/>
                  <a:pt x="2701" y="1567"/>
                  <a:pt x="2562" y="1639"/>
                </a:cubicBezTo>
                <a:cubicBezTo>
                  <a:pt x="2562" y="1639"/>
                  <a:pt x="2562" y="1639"/>
                  <a:pt x="2562" y="1610"/>
                </a:cubicBezTo>
                <a:cubicBezTo>
                  <a:pt x="2562" y="1610"/>
                  <a:pt x="2562" y="1610"/>
                  <a:pt x="2484" y="1653"/>
                </a:cubicBezTo>
                <a:cubicBezTo>
                  <a:pt x="2484" y="1653"/>
                  <a:pt x="2484" y="1653"/>
                  <a:pt x="2467" y="1639"/>
                </a:cubicBezTo>
                <a:cubicBezTo>
                  <a:pt x="2476" y="1624"/>
                  <a:pt x="2476" y="1596"/>
                  <a:pt x="2484" y="1567"/>
                </a:cubicBezTo>
                <a:cubicBezTo>
                  <a:pt x="2484" y="1567"/>
                  <a:pt x="2484" y="1567"/>
                  <a:pt x="2562" y="1596"/>
                </a:cubicBezTo>
                <a:cubicBezTo>
                  <a:pt x="2562" y="1596"/>
                  <a:pt x="2562" y="1596"/>
                  <a:pt x="2588" y="1596"/>
                </a:cubicBezTo>
                <a:cubicBezTo>
                  <a:pt x="2588" y="1596"/>
                  <a:pt x="2588" y="1596"/>
                  <a:pt x="2588" y="1482"/>
                </a:cubicBezTo>
                <a:cubicBezTo>
                  <a:pt x="2588" y="1482"/>
                  <a:pt x="2588" y="1482"/>
                  <a:pt x="2640" y="1496"/>
                </a:cubicBezTo>
                <a:cubicBezTo>
                  <a:pt x="2640" y="1496"/>
                  <a:pt x="2640" y="1496"/>
                  <a:pt x="2631" y="1525"/>
                </a:cubicBezTo>
                <a:cubicBezTo>
                  <a:pt x="2631" y="1525"/>
                  <a:pt x="2631" y="1525"/>
                  <a:pt x="2640" y="1553"/>
                </a:cubicBezTo>
                <a:cubicBezTo>
                  <a:pt x="2657" y="1510"/>
                  <a:pt x="2735" y="1539"/>
                  <a:pt x="2709" y="1468"/>
                </a:cubicBezTo>
                <a:cubicBezTo>
                  <a:pt x="2709" y="1468"/>
                  <a:pt x="2709" y="1468"/>
                  <a:pt x="2735" y="1482"/>
                </a:cubicBezTo>
                <a:cubicBezTo>
                  <a:pt x="2735" y="1482"/>
                  <a:pt x="2779" y="1482"/>
                  <a:pt x="2761" y="1439"/>
                </a:cubicBezTo>
                <a:cubicBezTo>
                  <a:pt x="2761" y="1439"/>
                  <a:pt x="2761" y="1439"/>
                  <a:pt x="2805" y="1439"/>
                </a:cubicBezTo>
                <a:cubicBezTo>
                  <a:pt x="2805" y="1439"/>
                  <a:pt x="2805" y="1439"/>
                  <a:pt x="2813" y="1411"/>
                </a:cubicBezTo>
                <a:cubicBezTo>
                  <a:pt x="2813" y="1411"/>
                  <a:pt x="2813" y="1411"/>
                  <a:pt x="2822" y="1468"/>
                </a:cubicBezTo>
                <a:cubicBezTo>
                  <a:pt x="2822" y="1468"/>
                  <a:pt x="2822" y="1468"/>
                  <a:pt x="2865" y="1482"/>
                </a:cubicBezTo>
                <a:cubicBezTo>
                  <a:pt x="2865" y="1482"/>
                  <a:pt x="2865" y="1482"/>
                  <a:pt x="2874" y="1468"/>
                </a:cubicBezTo>
                <a:cubicBezTo>
                  <a:pt x="2874" y="1468"/>
                  <a:pt x="2874" y="1468"/>
                  <a:pt x="2917" y="1468"/>
                </a:cubicBezTo>
                <a:cubicBezTo>
                  <a:pt x="2917" y="1468"/>
                  <a:pt x="2917" y="1468"/>
                  <a:pt x="2908" y="1425"/>
                </a:cubicBezTo>
                <a:cubicBezTo>
                  <a:pt x="2943" y="1482"/>
                  <a:pt x="2917" y="1282"/>
                  <a:pt x="2978" y="1468"/>
                </a:cubicBezTo>
                <a:cubicBezTo>
                  <a:pt x="2978" y="1468"/>
                  <a:pt x="2978" y="1468"/>
                  <a:pt x="3012" y="1411"/>
                </a:cubicBezTo>
                <a:cubicBezTo>
                  <a:pt x="3012" y="1411"/>
                  <a:pt x="3012" y="1411"/>
                  <a:pt x="3056" y="1396"/>
                </a:cubicBezTo>
                <a:cubicBezTo>
                  <a:pt x="3056" y="1396"/>
                  <a:pt x="3056" y="1396"/>
                  <a:pt x="3064" y="1339"/>
                </a:cubicBezTo>
                <a:cubicBezTo>
                  <a:pt x="3064" y="1339"/>
                  <a:pt x="3064" y="1339"/>
                  <a:pt x="3108" y="1368"/>
                </a:cubicBezTo>
                <a:cubicBezTo>
                  <a:pt x="3108" y="1368"/>
                  <a:pt x="3108" y="1368"/>
                  <a:pt x="3151" y="1325"/>
                </a:cubicBezTo>
                <a:cubicBezTo>
                  <a:pt x="3151" y="1325"/>
                  <a:pt x="3151" y="1325"/>
                  <a:pt x="3220" y="1354"/>
                </a:cubicBezTo>
                <a:cubicBezTo>
                  <a:pt x="3220" y="1354"/>
                  <a:pt x="3220" y="1354"/>
                  <a:pt x="3272" y="1339"/>
                </a:cubicBezTo>
                <a:cubicBezTo>
                  <a:pt x="3281" y="1339"/>
                  <a:pt x="3237" y="1297"/>
                  <a:pt x="3289" y="1354"/>
                </a:cubicBezTo>
                <a:cubicBezTo>
                  <a:pt x="3289" y="1354"/>
                  <a:pt x="3289" y="1354"/>
                  <a:pt x="3255" y="1396"/>
                </a:cubicBezTo>
                <a:cubicBezTo>
                  <a:pt x="3255" y="1396"/>
                  <a:pt x="3255" y="1396"/>
                  <a:pt x="3229" y="1482"/>
                </a:cubicBezTo>
                <a:cubicBezTo>
                  <a:pt x="3229" y="1482"/>
                  <a:pt x="3229" y="1482"/>
                  <a:pt x="3255" y="1525"/>
                </a:cubicBezTo>
                <a:cubicBezTo>
                  <a:pt x="3255" y="1525"/>
                  <a:pt x="3255" y="1525"/>
                  <a:pt x="3289" y="1525"/>
                </a:cubicBezTo>
                <a:cubicBezTo>
                  <a:pt x="3289" y="1525"/>
                  <a:pt x="3289" y="1525"/>
                  <a:pt x="3307" y="1382"/>
                </a:cubicBezTo>
                <a:cubicBezTo>
                  <a:pt x="3402" y="1396"/>
                  <a:pt x="3229" y="1297"/>
                  <a:pt x="3385" y="1282"/>
                </a:cubicBezTo>
                <a:cubicBezTo>
                  <a:pt x="3385" y="1282"/>
                  <a:pt x="3385" y="1282"/>
                  <a:pt x="3419" y="1183"/>
                </a:cubicBezTo>
                <a:cubicBezTo>
                  <a:pt x="3419" y="1183"/>
                  <a:pt x="3419" y="1183"/>
                  <a:pt x="3359" y="1197"/>
                </a:cubicBezTo>
                <a:cubicBezTo>
                  <a:pt x="3359" y="1197"/>
                  <a:pt x="3359" y="1197"/>
                  <a:pt x="3324" y="1183"/>
                </a:cubicBezTo>
                <a:cubicBezTo>
                  <a:pt x="3324" y="1183"/>
                  <a:pt x="3324" y="1183"/>
                  <a:pt x="3289" y="1225"/>
                </a:cubicBezTo>
                <a:cubicBezTo>
                  <a:pt x="3289" y="1225"/>
                  <a:pt x="3289" y="1225"/>
                  <a:pt x="3272" y="1225"/>
                </a:cubicBezTo>
                <a:cubicBezTo>
                  <a:pt x="3246" y="1225"/>
                  <a:pt x="3428" y="1040"/>
                  <a:pt x="3194" y="1225"/>
                </a:cubicBezTo>
                <a:cubicBezTo>
                  <a:pt x="3194" y="1225"/>
                  <a:pt x="3194" y="1225"/>
                  <a:pt x="3186" y="1240"/>
                </a:cubicBezTo>
                <a:cubicBezTo>
                  <a:pt x="3186" y="1240"/>
                  <a:pt x="3186" y="1240"/>
                  <a:pt x="3151" y="1225"/>
                </a:cubicBezTo>
                <a:cubicBezTo>
                  <a:pt x="3151" y="1225"/>
                  <a:pt x="3151" y="1225"/>
                  <a:pt x="3082" y="1282"/>
                </a:cubicBezTo>
                <a:cubicBezTo>
                  <a:pt x="3082" y="1282"/>
                  <a:pt x="3082" y="1282"/>
                  <a:pt x="2943" y="1311"/>
                </a:cubicBezTo>
                <a:cubicBezTo>
                  <a:pt x="2943" y="1311"/>
                  <a:pt x="2943" y="1311"/>
                  <a:pt x="2952" y="1211"/>
                </a:cubicBezTo>
                <a:cubicBezTo>
                  <a:pt x="2952" y="1211"/>
                  <a:pt x="2952" y="1211"/>
                  <a:pt x="3064" y="1211"/>
                </a:cubicBezTo>
                <a:cubicBezTo>
                  <a:pt x="3064" y="1211"/>
                  <a:pt x="3064" y="1211"/>
                  <a:pt x="3082" y="1168"/>
                </a:cubicBezTo>
                <a:cubicBezTo>
                  <a:pt x="3082" y="1168"/>
                  <a:pt x="3082" y="1168"/>
                  <a:pt x="3315" y="1111"/>
                </a:cubicBezTo>
                <a:cubicBezTo>
                  <a:pt x="3298" y="1140"/>
                  <a:pt x="3307" y="1154"/>
                  <a:pt x="3471" y="1069"/>
                </a:cubicBezTo>
                <a:cubicBezTo>
                  <a:pt x="3471" y="1069"/>
                  <a:pt x="3471" y="1069"/>
                  <a:pt x="3532" y="1054"/>
                </a:cubicBezTo>
                <a:cubicBezTo>
                  <a:pt x="3540" y="1012"/>
                  <a:pt x="3566" y="1168"/>
                  <a:pt x="3540" y="997"/>
                </a:cubicBezTo>
                <a:cubicBezTo>
                  <a:pt x="3540" y="997"/>
                  <a:pt x="3540" y="997"/>
                  <a:pt x="3549" y="997"/>
                </a:cubicBezTo>
                <a:cubicBezTo>
                  <a:pt x="3549" y="997"/>
                  <a:pt x="3549" y="997"/>
                  <a:pt x="3566" y="1012"/>
                </a:cubicBezTo>
                <a:cubicBezTo>
                  <a:pt x="3566" y="1012"/>
                  <a:pt x="3566" y="1012"/>
                  <a:pt x="3549" y="1111"/>
                </a:cubicBezTo>
                <a:cubicBezTo>
                  <a:pt x="3549" y="1111"/>
                  <a:pt x="3549" y="1111"/>
                  <a:pt x="3575" y="1111"/>
                </a:cubicBezTo>
                <a:cubicBezTo>
                  <a:pt x="3575" y="1111"/>
                  <a:pt x="3575" y="1111"/>
                  <a:pt x="3705" y="1054"/>
                </a:cubicBezTo>
                <a:cubicBezTo>
                  <a:pt x="3705" y="1054"/>
                  <a:pt x="3705" y="1054"/>
                  <a:pt x="3705" y="1040"/>
                </a:cubicBezTo>
                <a:cubicBezTo>
                  <a:pt x="3714" y="1040"/>
                  <a:pt x="3722" y="1012"/>
                  <a:pt x="3774" y="1026"/>
                </a:cubicBezTo>
                <a:cubicBezTo>
                  <a:pt x="3774" y="1026"/>
                  <a:pt x="3774" y="1012"/>
                  <a:pt x="3783" y="997"/>
                </a:cubicBezTo>
                <a:cubicBezTo>
                  <a:pt x="3783" y="997"/>
                  <a:pt x="3783" y="997"/>
                  <a:pt x="3800" y="1069"/>
                </a:cubicBezTo>
                <a:cubicBezTo>
                  <a:pt x="3800" y="1069"/>
                  <a:pt x="3800" y="1069"/>
                  <a:pt x="3843" y="1069"/>
                </a:cubicBezTo>
                <a:cubicBezTo>
                  <a:pt x="3843" y="1069"/>
                  <a:pt x="3843" y="1069"/>
                  <a:pt x="3861" y="997"/>
                </a:cubicBezTo>
                <a:cubicBezTo>
                  <a:pt x="3878" y="1012"/>
                  <a:pt x="3921" y="997"/>
                  <a:pt x="4034" y="969"/>
                </a:cubicBezTo>
                <a:cubicBezTo>
                  <a:pt x="4043" y="969"/>
                  <a:pt x="4051" y="940"/>
                  <a:pt x="4060" y="997"/>
                </a:cubicBezTo>
                <a:cubicBezTo>
                  <a:pt x="4060" y="997"/>
                  <a:pt x="4060" y="997"/>
                  <a:pt x="4069" y="969"/>
                </a:cubicBezTo>
                <a:cubicBezTo>
                  <a:pt x="4069" y="969"/>
                  <a:pt x="4069" y="969"/>
                  <a:pt x="4051" y="955"/>
                </a:cubicBezTo>
                <a:cubicBezTo>
                  <a:pt x="4069" y="955"/>
                  <a:pt x="4112" y="940"/>
                  <a:pt x="4095" y="898"/>
                </a:cubicBezTo>
                <a:cubicBezTo>
                  <a:pt x="4095" y="898"/>
                  <a:pt x="4095" y="898"/>
                  <a:pt x="4129" y="883"/>
                </a:cubicBezTo>
                <a:cubicBezTo>
                  <a:pt x="4129" y="883"/>
                  <a:pt x="4129" y="883"/>
                  <a:pt x="4164" y="898"/>
                </a:cubicBezTo>
                <a:cubicBezTo>
                  <a:pt x="4164" y="898"/>
                  <a:pt x="4164" y="898"/>
                  <a:pt x="4181" y="883"/>
                </a:cubicBezTo>
                <a:cubicBezTo>
                  <a:pt x="4181" y="883"/>
                  <a:pt x="4181" y="883"/>
                  <a:pt x="4155" y="855"/>
                </a:cubicBezTo>
                <a:cubicBezTo>
                  <a:pt x="4155" y="855"/>
                  <a:pt x="4155" y="855"/>
                  <a:pt x="4233" y="841"/>
                </a:cubicBezTo>
                <a:cubicBezTo>
                  <a:pt x="4233" y="841"/>
                  <a:pt x="4233" y="841"/>
                  <a:pt x="4276" y="869"/>
                </a:cubicBezTo>
                <a:cubicBezTo>
                  <a:pt x="4276" y="869"/>
                  <a:pt x="4276" y="869"/>
                  <a:pt x="4285" y="784"/>
                </a:cubicBezTo>
                <a:cubicBezTo>
                  <a:pt x="4285" y="784"/>
                  <a:pt x="4285" y="784"/>
                  <a:pt x="4372" y="727"/>
                </a:cubicBezTo>
                <a:cubicBezTo>
                  <a:pt x="4372" y="727"/>
                  <a:pt x="4372" y="727"/>
                  <a:pt x="4363" y="755"/>
                </a:cubicBezTo>
                <a:cubicBezTo>
                  <a:pt x="4363" y="755"/>
                  <a:pt x="4363" y="755"/>
                  <a:pt x="4285" y="841"/>
                </a:cubicBezTo>
                <a:cubicBezTo>
                  <a:pt x="4285" y="869"/>
                  <a:pt x="4242" y="940"/>
                  <a:pt x="4346" y="926"/>
                </a:cubicBezTo>
                <a:cubicBezTo>
                  <a:pt x="4346" y="926"/>
                  <a:pt x="4346" y="926"/>
                  <a:pt x="4346" y="940"/>
                </a:cubicBezTo>
                <a:cubicBezTo>
                  <a:pt x="4346" y="940"/>
                  <a:pt x="4346" y="940"/>
                  <a:pt x="4372" y="926"/>
                </a:cubicBezTo>
                <a:cubicBezTo>
                  <a:pt x="4372" y="926"/>
                  <a:pt x="4372" y="926"/>
                  <a:pt x="4363" y="983"/>
                </a:cubicBezTo>
                <a:cubicBezTo>
                  <a:pt x="4363" y="983"/>
                  <a:pt x="4363" y="983"/>
                  <a:pt x="4311" y="969"/>
                </a:cubicBezTo>
                <a:cubicBezTo>
                  <a:pt x="4311" y="969"/>
                  <a:pt x="4311" y="969"/>
                  <a:pt x="4294" y="1040"/>
                </a:cubicBezTo>
                <a:cubicBezTo>
                  <a:pt x="4294" y="1040"/>
                  <a:pt x="4294" y="1040"/>
                  <a:pt x="4363" y="1069"/>
                </a:cubicBezTo>
                <a:cubicBezTo>
                  <a:pt x="4363" y="1069"/>
                  <a:pt x="4363" y="1069"/>
                  <a:pt x="4415" y="1040"/>
                </a:cubicBezTo>
                <a:cubicBezTo>
                  <a:pt x="4415" y="1040"/>
                  <a:pt x="4415" y="1040"/>
                  <a:pt x="4406" y="1040"/>
                </a:cubicBezTo>
                <a:cubicBezTo>
                  <a:pt x="4406" y="1040"/>
                  <a:pt x="4406" y="1040"/>
                  <a:pt x="4441" y="997"/>
                </a:cubicBezTo>
                <a:cubicBezTo>
                  <a:pt x="4441" y="997"/>
                  <a:pt x="4441" y="997"/>
                  <a:pt x="4458" y="997"/>
                </a:cubicBezTo>
                <a:cubicBezTo>
                  <a:pt x="4458" y="997"/>
                  <a:pt x="4458" y="997"/>
                  <a:pt x="4475" y="997"/>
                </a:cubicBezTo>
                <a:cubicBezTo>
                  <a:pt x="4475" y="1012"/>
                  <a:pt x="4467" y="1012"/>
                  <a:pt x="4467" y="1012"/>
                </a:cubicBezTo>
                <a:cubicBezTo>
                  <a:pt x="4467" y="1026"/>
                  <a:pt x="4475" y="1040"/>
                  <a:pt x="4475" y="1054"/>
                </a:cubicBezTo>
                <a:cubicBezTo>
                  <a:pt x="4475" y="1054"/>
                  <a:pt x="4475" y="1054"/>
                  <a:pt x="4484" y="1040"/>
                </a:cubicBezTo>
                <a:cubicBezTo>
                  <a:pt x="4475" y="1040"/>
                  <a:pt x="4467" y="1026"/>
                  <a:pt x="4493" y="1026"/>
                </a:cubicBezTo>
                <a:cubicBezTo>
                  <a:pt x="4493" y="1026"/>
                  <a:pt x="4493" y="1026"/>
                  <a:pt x="4501" y="1012"/>
                </a:cubicBezTo>
                <a:cubicBezTo>
                  <a:pt x="4510" y="1012"/>
                  <a:pt x="4527" y="1012"/>
                  <a:pt x="4553" y="997"/>
                </a:cubicBezTo>
                <a:cubicBezTo>
                  <a:pt x="4553" y="997"/>
                  <a:pt x="4553" y="997"/>
                  <a:pt x="4553" y="983"/>
                </a:cubicBezTo>
                <a:cubicBezTo>
                  <a:pt x="4553" y="983"/>
                  <a:pt x="4553" y="983"/>
                  <a:pt x="4579" y="1040"/>
                </a:cubicBezTo>
                <a:cubicBezTo>
                  <a:pt x="4579" y="1040"/>
                  <a:pt x="4579" y="1040"/>
                  <a:pt x="4501" y="1054"/>
                </a:cubicBezTo>
                <a:cubicBezTo>
                  <a:pt x="4501" y="1054"/>
                  <a:pt x="4501" y="1054"/>
                  <a:pt x="4571" y="1168"/>
                </a:cubicBezTo>
                <a:cubicBezTo>
                  <a:pt x="4553" y="1154"/>
                  <a:pt x="4510" y="1126"/>
                  <a:pt x="4536" y="1211"/>
                </a:cubicBezTo>
                <a:cubicBezTo>
                  <a:pt x="4501" y="1268"/>
                  <a:pt x="4484" y="1211"/>
                  <a:pt x="4458" y="1268"/>
                </a:cubicBezTo>
                <a:cubicBezTo>
                  <a:pt x="4458" y="1268"/>
                  <a:pt x="4458" y="1268"/>
                  <a:pt x="4475" y="1311"/>
                </a:cubicBezTo>
                <a:cubicBezTo>
                  <a:pt x="4475" y="1311"/>
                  <a:pt x="4475" y="1311"/>
                  <a:pt x="4458" y="1325"/>
                </a:cubicBezTo>
                <a:cubicBezTo>
                  <a:pt x="4458" y="1325"/>
                  <a:pt x="4458" y="1325"/>
                  <a:pt x="4510" y="1396"/>
                </a:cubicBezTo>
                <a:cubicBezTo>
                  <a:pt x="4510" y="1396"/>
                  <a:pt x="4510" y="1396"/>
                  <a:pt x="4545" y="1396"/>
                </a:cubicBezTo>
                <a:cubicBezTo>
                  <a:pt x="4545" y="1396"/>
                  <a:pt x="4545" y="1396"/>
                  <a:pt x="4475" y="1496"/>
                </a:cubicBezTo>
                <a:cubicBezTo>
                  <a:pt x="4475" y="1496"/>
                  <a:pt x="4475" y="1496"/>
                  <a:pt x="4449" y="1468"/>
                </a:cubicBezTo>
                <a:cubicBezTo>
                  <a:pt x="4449" y="1468"/>
                  <a:pt x="4449" y="1468"/>
                  <a:pt x="4372" y="1510"/>
                </a:cubicBezTo>
                <a:cubicBezTo>
                  <a:pt x="4372" y="1510"/>
                  <a:pt x="4372" y="1510"/>
                  <a:pt x="4363" y="1539"/>
                </a:cubicBezTo>
                <a:cubicBezTo>
                  <a:pt x="4363" y="1539"/>
                  <a:pt x="4363" y="1539"/>
                  <a:pt x="4398" y="1567"/>
                </a:cubicBezTo>
                <a:cubicBezTo>
                  <a:pt x="4398" y="1567"/>
                  <a:pt x="4398" y="1567"/>
                  <a:pt x="4363" y="1567"/>
                </a:cubicBezTo>
                <a:cubicBezTo>
                  <a:pt x="4363" y="1596"/>
                  <a:pt x="4302" y="1667"/>
                  <a:pt x="4311" y="1610"/>
                </a:cubicBezTo>
                <a:cubicBezTo>
                  <a:pt x="4311" y="1610"/>
                  <a:pt x="4311" y="1610"/>
                  <a:pt x="4320" y="1567"/>
                </a:cubicBezTo>
                <a:cubicBezTo>
                  <a:pt x="4320" y="1567"/>
                  <a:pt x="4320" y="1567"/>
                  <a:pt x="4259" y="1582"/>
                </a:cubicBezTo>
                <a:cubicBezTo>
                  <a:pt x="4259" y="1582"/>
                  <a:pt x="4259" y="1582"/>
                  <a:pt x="4216" y="1653"/>
                </a:cubicBezTo>
                <a:cubicBezTo>
                  <a:pt x="4216" y="1653"/>
                  <a:pt x="4216" y="1653"/>
                  <a:pt x="4259" y="1696"/>
                </a:cubicBezTo>
                <a:cubicBezTo>
                  <a:pt x="4259" y="1696"/>
                  <a:pt x="4233" y="1696"/>
                  <a:pt x="4259" y="1724"/>
                </a:cubicBezTo>
                <a:cubicBezTo>
                  <a:pt x="4259" y="1724"/>
                  <a:pt x="4259" y="1724"/>
                  <a:pt x="4302" y="1710"/>
                </a:cubicBezTo>
                <a:cubicBezTo>
                  <a:pt x="4320" y="1753"/>
                  <a:pt x="4268" y="1795"/>
                  <a:pt x="4268" y="1795"/>
                </a:cubicBezTo>
                <a:cubicBezTo>
                  <a:pt x="4268" y="1809"/>
                  <a:pt x="4302" y="1767"/>
                  <a:pt x="4268" y="1824"/>
                </a:cubicBezTo>
                <a:cubicBezTo>
                  <a:pt x="4268" y="1824"/>
                  <a:pt x="4268" y="1824"/>
                  <a:pt x="4346" y="1781"/>
                </a:cubicBezTo>
                <a:cubicBezTo>
                  <a:pt x="4346" y="1781"/>
                  <a:pt x="4346" y="1781"/>
                  <a:pt x="4398" y="1710"/>
                </a:cubicBezTo>
                <a:cubicBezTo>
                  <a:pt x="4398" y="1710"/>
                  <a:pt x="4398" y="1710"/>
                  <a:pt x="4545" y="1667"/>
                </a:cubicBezTo>
                <a:cubicBezTo>
                  <a:pt x="4545" y="1667"/>
                  <a:pt x="4545" y="1667"/>
                  <a:pt x="4631" y="1596"/>
                </a:cubicBezTo>
                <a:cubicBezTo>
                  <a:pt x="4631" y="1596"/>
                  <a:pt x="4631" y="1596"/>
                  <a:pt x="4649" y="1596"/>
                </a:cubicBezTo>
                <a:cubicBezTo>
                  <a:pt x="4649" y="1596"/>
                  <a:pt x="4649" y="1596"/>
                  <a:pt x="4579" y="1653"/>
                </a:cubicBezTo>
                <a:cubicBezTo>
                  <a:pt x="4579" y="1653"/>
                  <a:pt x="4579" y="1653"/>
                  <a:pt x="4571" y="1710"/>
                </a:cubicBezTo>
                <a:cubicBezTo>
                  <a:pt x="4571" y="1710"/>
                  <a:pt x="4571" y="1710"/>
                  <a:pt x="4579" y="1738"/>
                </a:cubicBezTo>
                <a:cubicBezTo>
                  <a:pt x="4614" y="1738"/>
                  <a:pt x="4631" y="1667"/>
                  <a:pt x="4666" y="1738"/>
                </a:cubicBezTo>
                <a:cubicBezTo>
                  <a:pt x="4675" y="1753"/>
                  <a:pt x="4649" y="1724"/>
                  <a:pt x="4666" y="1767"/>
                </a:cubicBezTo>
                <a:cubicBezTo>
                  <a:pt x="4666" y="1767"/>
                  <a:pt x="4666" y="1767"/>
                  <a:pt x="4796" y="1738"/>
                </a:cubicBezTo>
                <a:cubicBezTo>
                  <a:pt x="4796" y="1738"/>
                  <a:pt x="4796" y="1738"/>
                  <a:pt x="4856" y="1781"/>
                </a:cubicBezTo>
                <a:cubicBezTo>
                  <a:pt x="4856" y="1781"/>
                  <a:pt x="4856" y="1781"/>
                  <a:pt x="4822" y="1852"/>
                </a:cubicBezTo>
                <a:cubicBezTo>
                  <a:pt x="4822" y="1852"/>
                  <a:pt x="4822" y="1852"/>
                  <a:pt x="4882" y="1923"/>
                </a:cubicBezTo>
                <a:cubicBezTo>
                  <a:pt x="4882" y="1923"/>
                  <a:pt x="4882" y="1923"/>
                  <a:pt x="4804" y="1866"/>
                </a:cubicBezTo>
                <a:cubicBezTo>
                  <a:pt x="4804" y="1881"/>
                  <a:pt x="4796" y="1895"/>
                  <a:pt x="4796" y="1923"/>
                </a:cubicBezTo>
                <a:cubicBezTo>
                  <a:pt x="4796" y="1923"/>
                  <a:pt x="4796" y="1923"/>
                  <a:pt x="4770" y="1952"/>
                </a:cubicBezTo>
                <a:cubicBezTo>
                  <a:pt x="4770" y="1952"/>
                  <a:pt x="4770" y="1952"/>
                  <a:pt x="4804" y="1980"/>
                </a:cubicBezTo>
                <a:cubicBezTo>
                  <a:pt x="4804" y="1980"/>
                  <a:pt x="4804" y="1980"/>
                  <a:pt x="4804" y="2080"/>
                </a:cubicBezTo>
                <a:cubicBezTo>
                  <a:pt x="4804" y="2080"/>
                  <a:pt x="4804" y="2080"/>
                  <a:pt x="4744" y="2109"/>
                </a:cubicBezTo>
                <a:cubicBezTo>
                  <a:pt x="4735" y="2123"/>
                  <a:pt x="4718" y="2151"/>
                  <a:pt x="4666" y="2194"/>
                </a:cubicBezTo>
                <a:cubicBezTo>
                  <a:pt x="4666" y="2194"/>
                  <a:pt x="4666" y="2194"/>
                  <a:pt x="4614" y="2166"/>
                </a:cubicBezTo>
                <a:cubicBezTo>
                  <a:pt x="4614" y="2166"/>
                  <a:pt x="4614" y="2166"/>
                  <a:pt x="4553" y="2208"/>
                </a:cubicBezTo>
                <a:cubicBezTo>
                  <a:pt x="4571" y="2265"/>
                  <a:pt x="4597" y="2194"/>
                  <a:pt x="4614" y="2208"/>
                </a:cubicBezTo>
                <a:cubicBezTo>
                  <a:pt x="4614" y="2208"/>
                  <a:pt x="4614" y="2208"/>
                  <a:pt x="4588" y="2280"/>
                </a:cubicBezTo>
                <a:cubicBezTo>
                  <a:pt x="4588" y="2280"/>
                  <a:pt x="4588" y="2280"/>
                  <a:pt x="4631" y="2280"/>
                </a:cubicBezTo>
                <a:cubicBezTo>
                  <a:pt x="4631" y="2280"/>
                  <a:pt x="4631" y="2280"/>
                  <a:pt x="4649" y="2208"/>
                </a:cubicBezTo>
                <a:cubicBezTo>
                  <a:pt x="4649" y="2208"/>
                  <a:pt x="4649" y="2208"/>
                  <a:pt x="4701" y="2237"/>
                </a:cubicBezTo>
                <a:cubicBezTo>
                  <a:pt x="4701" y="2237"/>
                  <a:pt x="4701" y="2237"/>
                  <a:pt x="4701" y="2280"/>
                </a:cubicBezTo>
                <a:cubicBezTo>
                  <a:pt x="4701" y="2280"/>
                  <a:pt x="4701" y="2280"/>
                  <a:pt x="4770" y="2337"/>
                </a:cubicBezTo>
                <a:cubicBezTo>
                  <a:pt x="4770" y="2337"/>
                  <a:pt x="4770" y="2337"/>
                  <a:pt x="4770" y="2351"/>
                </a:cubicBezTo>
                <a:cubicBezTo>
                  <a:pt x="4770" y="2351"/>
                  <a:pt x="4770" y="2351"/>
                  <a:pt x="4804" y="2351"/>
                </a:cubicBezTo>
                <a:cubicBezTo>
                  <a:pt x="4804" y="2351"/>
                  <a:pt x="4804" y="2351"/>
                  <a:pt x="4813" y="2451"/>
                </a:cubicBezTo>
                <a:cubicBezTo>
                  <a:pt x="4813" y="2451"/>
                  <a:pt x="4813" y="2451"/>
                  <a:pt x="4865" y="2379"/>
                </a:cubicBezTo>
                <a:cubicBezTo>
                  <a:pt x="4865" y="2379"/>
                  <a:pt x="4865" y="2379"/>
                  <a:pt x="4908" y="2379"/>
                </a:cubicBezTo>
                <a:cubicBezTo>
                  <a:pt x="4960" y="2422"/>
                  <a:pt x="4960" y="2322"/>
                  <a:pt x="5004" y="2351"/>
                </a:cubicBezTo>
                <a:cubicBezTo>
                  <a:pt x="5021" y="2322"/>
                  <a:pt x="5099" y="2337"/>
                  <a:pt x="5030" y="2237"/>
                </a:cubicBezTo>
                <a:cubicBezTo>
                  <a:pt x="5030" y="2237"/>
                  <a:pt x="5030" y="2237"/>
                  <a:pt x="5116" y="2237"/>
                </a:cubicBezTo>
                <a:cubicBezTo>
                  <a:pt x="5116" y="2237"/>
                  <a:pt x="5116" y="2237"/>
                  <a:pt x="5125" y="2166"/>
                </a:cubicBezTo>
                <a:cubicBezTo>
                  <a:pt x="5125" y="2166"/>
                  <a:pt x="5125" y="2166"/>
                  <a:pt x="5159" y="2094"/>
                </a:cubicBezTo>
                <a:cubicBezTo>
                  <a:pt x="5159" y="2094"/>
                  <a:pt x="5159" y="2094"/>
                  <a:pt x="5159" y="2109"/>
                </a:cubicBezTo>
                <a:cubicBezTo>
                  <a:pt x="5159" y="2109"/>
                  <a:pt x="5159" y="2109"/>
                  <a:pt x="5220" y="2137"/>
                </a:cubicBezTo>
                <a:cubicBezTo>
                  <a:pt x="5229" y="2137"/>
                  <a:pt x="5151" y="2194"/>
                  <a:pt x="5255" y="2137"/>
                </a:cubicBezTo>
                <a:cubicBezTo>
                  <a:pt x="5255" y="2137"/>
                  <a:pt x="5255" y="2137"/>
                  <a:pt x="5229" y="2109"/>
                </a:cubicBezTo>
                <a:cubicBezTo>
                  <a:pt x="5229" y="2109"/>
                  <a:pt x="5229" y="2109"/>
                  <a:pt x="5281" y="2037"/>
                </a:cubicBezTo>
                <a:cubicBezTo>
                  <a:pt x="5281" y="2037"/>
                  <a:pt x="5281" y="2037"/>
                  <a:pt x="5333" y="2109"/>
                </a:cubicBezTo>
                <a:cubicBezTo>
                  <a:pt x="5333" y="2109"/>
                  <a:pt x="5333" y="2109"/>
                  <a:pt x="5376" y="2094"/>
                </a:cubicBezTo>
                <a:cubicBezTo>
                  <a:pt x="5393" y="2080"/>
                  <a:pt x="5428" y="2052"/>
                  <a:pt x="5488" y="2023"/>
                </a:cubicBezTo>
                <a:cubicBezTo>
                  <a:pt x="5488" y="2023"/>
                  <a:pt x="5488" y="2023"/>
                  <a:pt x="5670" y="1852"/>
                </a:cubicBezTo>
                <a:cubicBezTo>
                  <a:pt x="5653" y="1824"/>
                  <a:pt x="5636" y="1838"/>
                  <a:pt x="5653" y="1767"/>
                </a:cubicBezTo>
                <a:cubicBezTo>
                  <a:pt x="5653" y="1767"/>
                  <a:pt x="5653" y="1767"/>
                  <a:pt x="5670" y="1753"/>
                </a:cubicBezTo>
                <a:cubicBezTo>
                  <a:pt x="5670" y="1753"/>
                  <a:pt x="5670" y="1753"/>
                  <a:pt x="5731" y="1753"/>
                </a:cubicBezTo>
                <a:cubicBezTo>
                  <a:pt x="5731" y="1753"/>
                  <a:pt x="5722" y="1767"/>
                  <a:pt x="5722" y="1781"/>
                </a:cubicBezTo>
                <a:cubicBezTo>
                  <a:pt x="5722" y="1781"/>
                  <a:pt x="5722" y="1781"/>
                  <a:pt x="5731" y="1824"/>
                </a:cubicBezTo>
                <a:cubicBezTo>
                  <a:pt x="5731" y="1824"/>
                  <a:pt x="5731" y="1824"/>
                  <a:pt x="5722" y="1852"/>
                </a:cubicBezTo>
                <a:cubicBezTo>
                  <a:pt x="5722" y="1852"/>
                  <a:pt x="5722" y="1852"/>
                  <a:pt x="5757" y="1881"/>
                </a:cubicBezTo>
                <a:cubicBezTo>
                  <a:pt x="5757" y="1881"/>
                  <a:pt x="5757" y="1881"/>
                  <a:pt x="5800" y="1710"/>
                </a:cubicBezTo>
                <a:cubicBezTo>
                  <a:pt x="5800" y="1710"/>
                  <a:pt x="5800" y="1710"/>
                  <a:pt x="5826" y="1781"/>
                </a:cubicBezTo>
                <a:cubicBezTo>
                  <a:pt x="5826" y="1781"/>
                  <a:pt x="5826" y="1781"/>
                  <a:pt x="5895" y="1724"/>
                </a:cubicBezTo>
                <a:cubicBezTo>
                  <a:pt x="5895" y="1724"/>
                  <a:pt x="5895" y="1724"/>
                  <a:pt x="5930" y="1753"/>
                </a:cubicBezTo>
                <a:cubicBezTo>
                  <a:pt x="5930" y="1753"/>
                  <a:pt x="5930" y="1753"/>
                  <a:pt x="5965" y="1710"/>
                </a:cubicBezTo>
                <a:cubicBezTo>
                  <a:pt x="5973" y="1724"/>
                  <a:pt x="5990" y="1738"/>
                  <a:pt x="6008" y="1753"/>
                </a:cubicBezTo>
                <a:cubicBezTo>
                  <a:pt x="6008" y="1753"/>
                  <a:pt x="6008" y="1753"/>
                  <a:pt x="6051" y="1653"/>
                </a:cubicBezTo>
                <a:cubicBezTo>
                  <a:pt x="6051" y="1653"/>
                  <a:pt x="6051" y="1653"/>
                  <a:pt x="6129" y="1639"/>
                </a:cubicBezTo>
                <a:cubicBezTo>
                  <a:pt x="6129" y="1639"/>
                  <a:pt x="6129" y="1639"/>
                  <a:pt x="6190" y="1553"/>
                </a:cubicBezTo>
                <a:cubicBezTo>
                  <a:pt x="6190" y="1553"/>
                  <a:pt x="6190" y="1553"/>
                  <a:pt x="6190" y="1496"/>
                </a:cubicBezTo>
                <a:cubicBezTo>
                  <a:pt x="6190" y="1496"/>
                  <a:pt x="6190" y="1496"/>
                  <a:pt x="6216" y="1482"/>
                </a:cubicBezTo>
                <a:cubicBezTo>
                  <a:pt x="6216" y="1482"/>
                  <a:pt x="6216" y="1482"/>
                  <a:pt x="6250" y="1525"/>
                </a:cubicBezTo>
                <a:cubicBezTo>
                  <a:pt x="6250" y="1525"/>
                  <a:pt x="6250" y="1525"/>
                  <a:pt x="6285" y="1468"/>
                </a:cubicBezTo>
                <a:cubicBezTo>
                  <a:pt x="6285" y="1468"/>
                  <a:pt x="6285" y="1468"/>
                  <a:pt x="6302" y="1496"/>
                </a:cubicBezTo>
                <a:cubicBezTo>
                  <a:pt x="6302" y="1496"/>
                  <a:pt x="6302" y="1496"/>
                  <a:pt x="6363" y="1439"/>
                </a:cubicBezTo>
                <a:cubicBezTo>
                  <a:pt x="6363" y="1439"/>
                  <a:pt x="6363" y="1439"/>
                  <a:pt x="6406" y="1425"/>
                </a:cubicBezTo>
                <a:cubicBezTo>
                  <a:pt x="6415" y="1425"/>
                  <a:pt x="6423" y="1411"/>
                  <a:pt x="6441" y="1396"/>
                </a:cubicBezTo>
                <a:cubicBezTo>
                  <a:pt x="6441" y="1396"/>
                  <a:pt x="6441" y="1396"/>
                  <a:pt x="6449" y="1396"/>
                </a:cubicBezTo>
                <a:cubicBezTo>
                  <a:pt x="6449" y="1396"/>
                  <a:pt x="6449" y="1396"/>
                  <a:pt x="6493" y="1311"/>
                </a:cubicBezTo>
                <a:cubicBezTo>
                  <a:pt x="6493" y="1311"/>
                  <a:pt x="6493" y="1311"/>
                  <a:pt x="6571" y="1311"/>
                </a:cubicBezTo>
                <a:cubicBezTo>
                  <a:pt x="6571" y="1311"/>
                  <a:pt x="6571" y="1311"/>
                  <a:pt x="6588" y="1282"/>
                </a:cubicBezTo>
                <a:cubicBezTo>
                  <a:pt x="6527" y="1339"/>
                  <a:pt x="6614" y="1225"/>
                  <a:pt x="6519" y="1240"/>
                </a:cubicBezTo>
                <a:cubicBezTo>
                  <a:pt x="6519" y="1240"/>
                  <a:pt x="6519" y="1240"/>
                  <a:pt x="6562" y="1225"/>
                </a:cubicBezTo>
                <a:cubicBezTo>
                  <a:pt x="6562" y="1225"/>
                  <a:pt x="6562" y="1225"/>
                  <a:pt x="6579" y="1240"/>
                </a:cubicBezTo>
                <a:cubicBezTo>
                  <a:pt x="6579" y="1240"/>
                  <a:pt x="6579" y="1240"/>
                  <a:pt x="6605" y="1197"/>
                </a:cubicBezTo>
                <a:cubicBezTo>
                  <a:pt x="6605" y="1197"/>
                  <a:pt x="6605" y="1197"/>
                  <a:pt x="6657" y="1240"/>
                </a:cubicBezTo>
                <a:cubicBezTo>
                  <a:pt x="6657" y="1240"/>
                  <a:pt x="6657" y="1240"/>
                  <a:pt x="6700" y="1197"/>
                </a:cubicBezTo>
                <a:cubicBezTo>
                  <a:pt x="6700" y="1197"/>
                  <a:pt x="6700" y="1197"/>
                  <a:pt x="6761" y="1168"/>
                </a:cubicBezTo>
                <a:cubicBezTo>
                  <a:pt x="6761" y="1168"/>
                  <a:pt x="6761" y="1168"/>
                  <a:pt x="6787" y="1197"/>
                </a:cubicBezTo>
                <a:cubicBezTo>
                  <a:pt x="6787" y="1197"/>
                  <a:pt x="6787" y="1197"/>
                  <a:pt x="6839" y="1140"/>
                </a:cubicBezTo>
                <a:cubicBezTo>
                  <a:pt x="6848" y="1140"/>
                  <a:pt x="6865" y="1140"/>
                  <a:pt x="6882" y="1140"/>
                </a:cubicBezTo>
                <a:cubicBezTo>
                  <a:pt x="6882" y="1140"/>
                  <a:pt x="6882" y="1140"/>
                  <a:pt x="6891" y="1069"/>
                </a:cubicBezTo>
                <a:cubicBezTo>
                  <a:pt x="6891" y="1069"/>
                  <a:pt x="6891" y="1069"/>
                  <a:pt x="7003" y="1040"/>
                </a:cubicBezTo>
                <a:cubicBezTo>
                  <a:pt x="7003" y="1040"/>
                  <a:pt x="7003" y="1040"/>
                  <a:pt x="7021" y="997"/>
                </a:cubicBezTo>
                <a:cubicBezTo>
                  <a:pt x="7021" y="997"/>
                  <a:pt x="7021" y="997"/>
                  <a:pt x="7073" y="997"/>
                </a:cubicBezTo>
                <a:cubicBezTo>
                  <a:pt x="7073" y="997"/>
                  <a:pt x="7073" y="997"/>
                  <a:pt x="7116" y="912"/>
                </a:cubicBezTo>
                <a:cubicBezTo>
                  <a:pt x="7116" y="912"/>
                  <a:pt x="7116" y="912"/>
                  <a:pt x="7185" y="883"/>
                </a:cubicBezTo>
                <a:cubicBezTo>
                  <a:pt x="7185" y="883"/>
                  <a:pt x="7185" y="883"/>
                  <a:pt x="7220" y="798"/>
                </a:cubicBezTo>
                <a:cubicBezTo>
                  <a:pt x="7220" y="798"/>
                  <a:pt x="7220" y="798"/>
                  <a:pt x="7306" y="727"/>
                </a:cubicBezTo>
                <a:cubicBezTo>
                  <a:pt x="7306" y="727"/>
                  <a:pt x="7306" y="727"/>
                  <a:pt x="7324" y="769"/>
                </a:cubicBezTo>
                <a:cubicBezTo>
                  <a:pt x="7324" y="769"/>
                  <a:pt x="7324" y="769"/>
                  <a:pt x="7367" y="769"/>
                </a:cubicBezTo>
                <a:cubicBezTo>
                  <a:pt x="7367" y="769"/>
                  <a:pt x="7367" y="769"/>
                  <a:pt x="7402" y="712"/>
                </a:cubicBezTo>
                <a:cubicBezTo>
                  <a:pt x="7402" y="712"/>
                  <a:pt x="7402" y="712"/>
                  <a:pt x="7506" y="684"/>
                </a:cubicBezTo>
                <a:cubicBezTo>
                  <a:pt x="7471" y="641"/>
                  <a:pt x="7488" y="670"/>
                  <a:pt x="7557" y="613"/>
                </a:cubicBezTo>
                <a:cubicBezTo>
                  <a:pt x="7557" y="613"/>
                  <a:pt x="7557" y="613"/>
                  <a:pt x="7514" y="570"/>
                </a:cubicBezTo>
                <a:cubicBezTo>
                  <a:pt x="7514" y="570"/>
                  <a:pt x="7514" y="570"/>
                  <a:pt x="7462" y="570"/>
                </a:cubicBezTo>
                <a:cubicBezTo>
                  <a:pt x="7462" y="570"/>
                  <a:pt x="7462" y="570"/>
                  <a:pt x="7514" y="541"/>
                </a:cubicBezTo>
                <a:cubicBezTo>
                  <a:pt x="7514" y="541"/>
                  <a:pt x="7514" y="541"/>
                  <a:pt x="7557" y="570"/>
                </a:cubicBezTo>
                <a:cubicBezTo>
                  <a:pt x="7540" y="570"/>
                  <a:pt x="7523" y="556"/>
                  <a:pt x="7592" y="641"/>
                </a:cubicBezTo>
                <a:cubicBezTo>
                  <a:pt x="7592" y="641"/>
                  <a:pt x="7592" y="641"/>
                  <a:pt x="7644" y="598"/>
                </a:cubicBezTo>
                <a:cubicBezTo>
                  <a:pt x="7644" y="598"/>
                  <a:pt x="7644" y="598"/>
                  <a:pt x="7644" y="541"/>
                </a:cubicBezTo>
                <a:cubicBezTo>
                  <a:pt x="7644" y="541"/>
                  <a:pt x="7644" y="541"/>
                  <a:pt x="7713" y="527"/>
                </a:cubicBezTo>
                <a:cubicBezTo>
                  <a:pt x="7713" y="527"/>
                  <a:pt x="7713" y="527"/>
                  <a:pt x="7722" y="456"/>
                </a:cubicBezTo>
                <a:cubicBezTo>
                  <a:pt x="7722" y="456"/>
                  <a:pt x="7722" y="456"/>
                  <a:pt x="7731" y="499"/>
                </a:cubicBezTo>
                <a:cubicBezTo>
                  <a:pt x="7731" y="484"/>
                  <a:pt x="7791" y="499"/>
                  <a:pt x="7800" y="399"/>
                </a:cubicBezTo>
                <a:cubicBezTo>
                  <a:pt x="7800" y="399"/>
                  <a:pt x="7800" y="399"/>
                  <a:pt x="7783" y="385"/>
                </a:cubicBezTo>
                <a:cubicBezTo>
                  <a:pt x="7783" y="385"/>
                  <a:pt x="7783" y="385"/>
                  <a:pt x="7835" y="328"/>
                </a:cubicBezTo>
                <a:cubicBezTo>
                  <a:pt x="7835" y="328"/>
                  <a:pt x="7835" y="328"/>
                  <a:pt x="7895" y="385"/>
                </a:cubicBezTo>
                <a:cubicBezTo>
                  <a:pt x="7895" y="385"/>
                  <a:pt x="7895" y="385"/>
                  <a:pt x="7938" y="313"/>
                </a:cubicBezTo>
                <a:cubicBezTo>
                  <a:pt x="7938" y="313"/>
                  <a:pt x="7938" y="313"/>
                  <a:pt x="7921" y="271"/>
                </a:cubicBezTo>
                <a:cubicBezTo>
                  <a:pt x="7921" y="271"/>
                  <a:pt x="7921" y="271"/>
                  <a:pt x="7835" y="228"/>
                </a:cubicBezTo>
                <a:cubicBezTo>
                  <a:pt x="7835" y="228"/>
                  <a:pt x="7835" y="228"/>
                  <a:pt x="7783" y="228"/>
                </a:cubicBezTo>
                <a:cubicBezTo>
                  <a:pt x="7739" y="199"/>
                  <a:pt x="7783" y="328"/>
                  <a:pt x="7722" y="228"/>
                </a:cubicBezTo>
                <a:cubicBezTo>
                  <a:pt x="7722" y="228"/>
                  <a:pt x="7722" y="228"/>
                  <a:pt x="7774" y="171"/>
                </a:cubicBezTo>
                <a:cubicBezTo>
                  <a:pt x="7774" y="171"/>
                  <a:pt x="7774" y="171"/>
                  <a:pt x="8008" y="100"/>
                </a:cubicBezTo>
                <a:cubicBezTo>
                  <a:pt x="8008" y="100"/>
                  <a:pt x="8008" y="100"/>
                  <a:pt x="8016" y="57"/>
                </a:cubicBezTo>
                <a:cubicBezTo>
                  <a:pt x="8016" y="57"/>
                  <a:pt x="8016" y="57"/>
                  <a:pt x="8016" y="43"/>
                </a:cubicBezTo>
                <a:cubicBezTo>
                  <a:pt x="8016" y="43"/>
                  <a:pt x="8016" y="43"/>
                  <a:pt x="8060" y="71"/>
                </a:cubicBezTo>
                <a:cubicBezTo>
                  <a:pt x="8060" y="71"/>
                  <a:pt x="8060" y="71"/>
                  <a:pt x="8060" y="100"/>
                </a:cubicBezTo>
                <a:cubicBezTo>
                  <a:pt x="8060" y="100"/>
                  <a:pt x="8060" y="100"/>
                  <a:pt x="8077" y="114"/>
                </a:cubicBezTo>
                <a:cubicBezTo>
                  <a:pt x="8103" y="85"/>
                  <a:pt x="8146" y="128"/>
                  <a:pt x="8163" y="100"/>
                </a:cubicBezTo>
                <a:cubicBezTo>
                  <a:pt x="8163" y="100"/>
                  <a:pt x="8163" y="100"/>
                  <a:pt x="8181" y="157"/>
                </a:cubicBezTo>
                <a:cubicBezTo>
                  <a:pt x="8181" y="157"/>
                  <a:pt x="8181" y="157"/>
                  <a:pt x="8163" y="199"/>
                </a:cubicBezTo>
                <a:cubicBezTo>
                  <a:pt x="8163" y="199"/>
                  <a:pt x="8163" y="199"/>
                  <a:pt x="8198" y="256"/>
                </a:cubicBezTo>
                <a:cubicBezTo>
                  <a:pt x="8198" y="256"/>
                  <a:pt x="8198" y="256"/>
                  <a:pt x="8207" y="256"/>
                </a:cubicBezTo>
                <a:cubicBezTo>
                  <a:pt x="8207" y="256"/>
                  <a:pt x="8207" y="256"/>
                  <a:pt x="8189" y="285"/>
                </a:cubicBezTo>
                <a:cubicBezTo>
                  <a:pt x="8189" y="285"/>
                  <a:pt x="8189" y="285"/>
                  <a:pt x="8112" y="313"/>
                </a:cubicBezTo>
                <a:cubicBezTo>
                  <a:pt x="8112" y="313"/>
                  <a:pt x="8112" y="313"/>
                  <a:pt x="8077" y="385"/>
                </a:cubicBezTo>
                <a:cubicBezTo>
                  <a:pt x="8077" y="385"/>
                  <a:pt x="8077" y="385"/>
                  <a:pt x="8146" y="399"/>
                </a:cubicBezTo>
                <a:cubicBezTo>
                  <a:pt x="8146" y="399"/>
                  <a:pt x="8146" y="399"/>
                  <a:pt x="8181" y="342"/>
                </a:cubicBezTo>
                <a:cubicBezTo>
                  <a:pt x="8181" y="342"/>
                  <a:pt x="8181" y="342"/>
                  <a:pt x="8492" y="370"/>
                </a:cubicBezTo>
                <a:cubicBezTo>
                  <a:pt x="8501" y="328"/>
                  <a:pt x="8536" y="328"/>
                  <a:pt x="8562" y="356"/>
                </a:cubicBezTo>
                <a:cubicBezTo>
                  <a:pt x="8562" y="356"/>
                  <a:pt x="8562" y="356"/>
                  <a:pt x="8562" y="399"/>
                </a:cubicBezTo>
                <a:cubicBezTo>
                  <a:pt x="8562" y="399"/>
                  <a:pt x="8562" y="399"/>
                  <a:pt x="8527" y="370"/>
                </a:cubicBezTo>
                <a:cubicBezTo>
                  <a:pt x="8527" y="370"/>
                  <a:pt x="8527" y="370"/>
                  <a:pt x="8527" y="385"/>
                </a:cubicBezTo>
                <a:cubicBezTo>
                  <a:pt x="8527" y="399"/>
                  <a:pt x="8527" y="427"/>
                  <a:pt x="8527" y="456"/>
                </a:cubicBezTo>
                <a:cubicBezTo>
                  <a:pt x="8527" y="456"/>
                  <a:pt x="8527" y="456"/>
                  <a:pt x="8484" y="456"/>
                </a:cubicBezTo>
                <a:cubicBezTo>
                  <a:pt x="8484" y="541"/>
                  <a:pt x="8397" y="556"/>
                  <a:pt x="8337" y="527"/>
                </a:cubicBezTo>
                <a:cubicBezTo>
                  <a:pt x="8319" y="541"/>
                  <a:pt x="8501" y="556"/>
                  <a:pt x="8276" y="570"/>
                </a:cubicBezTo>
                <a:cubicBezTo>
                  <a:pt x="8267" y="570"/>
                  <a:pt x="8328" y="499"/>
                  <a:pt x="8250" y="584"/>
                </a:cubicBezTo>
                <a:cubicBezTo>
                  <a:pt x="8250" y="584"/>
                  <a:pt x="8250" y="584"/>
                  <a:pt x="8250" y="598"/>
                </a:cubicBezTo>
                <a:cubicBezTo>
                  <a:pt x="8276" y="570"/>
                  <a:pt x="8250" y="541"/>
                  <a:pt x="8302" y="641"/>
                </a:cubicBezTo>
                <a:cubicBezTo>
                  <a:pt x="8302" y="641"/>
                  <a:pt x="8302" y="641"/>
                  <a:pt x="8311" y="670"/>
                </a:cubicBezTo>
                <a:cubicBezTo>
                  <a:pt x="8311" y="670"/>
                  <a:pt x="8311" y="670"/>
                  <a:pt x="8337" y="641"/>
                </a:cubicBezTo>
                <a:cubicBezTo>
                  <a:pt x="8363" y="584"/>
                  <a:pt x="8389" y="741"/>
                  <a:pt x="8397" y="584"/>
                </a:cubicBezTo>
                <a:cubicBezTo>
                  <a:pt x="8397" y="584"/>
                  <a:pt x="8397" y="584"/>
                  <a:pt x="8484" y="570"/>
                </a:cubicBezTo>
                <a:cubicBezTo>
                  <a:pt x="8484" y="570"/>
                  <a:pt x="8484" y="570"/>
                  <a:pt x="8544" y="527"/>
                </a:cubicBezTo>
                <a:cubicBezTo>
                  <a:pt x="8544" y="527"/>
                  <a:pt x="8544" y="527"/>
                  <a:pt x="8518" y="641"/>
                </a:cubicBezTo>
                <a:cubicBezTo>
                  <a:pt x="8518" y="641"/>
                  <a:pt x="8518" y="641"/>
                  <a:pt x="8449" y="641"/>
                </a:cubicBezTo>
                <a:cubicBezTo>
                  <a:pt x="8449" y="641"/>
                  <a:pt x="8449" y="641"/>
                  <a:pt x="8432" y="670"/>
                </a:cubicBezTo>
                <a:cubicBezTo>
                  <a:pt x="8432" y="670"/>
                  <a:pt x="8432" y="670"/>
                  <a:pt x="8423" y="641"/>
                </a:cubicBezTo>
                <a:cubicBezTo>
                  <a:pt x="8423" y="641"/>
                  <a:pt x="8423" y="641"/>
                  <a:pt x="8389" y="741"/>
                </a:cubicBezTo>
                <a:cubicBezTo>
                  <a:pt x="8389" y="741"/>
                  <a:pt x="8389" y="741"/>
                  <a:pt x="8250" y="869"/>
                </a:cubicBezTo>
                <a:cubicBezTo>
                  <a:pt x="8250" y="869"/>
                  <a:pt x="8250" y="869"/>
                  <a:pt x="8250" y="883"/>
                </a:cubicBezTo>
                <a:cubicBezTo>
                  <a:pt x="8276" y="826"/>
                  <a:pt x="8311" y="940"/>
                  <a:pt x="8337" y="841"/>
                </a:cubicBezTo>
                <a:cubicBezTo>
                  <a:pt x="8415" y="812"/>
                  <a:pt x="8371" y="826"/>
                  <a:pt x="8449" y="855"/>
                </a:cubicBezTo>
                <a:cubicBezTo>
                  <a:pt x="8449" y="855"/>
                  <a:pt x="8449" y="855"/>
                  <a:pt x="8458" y="812"/>
                </a:cubicBezTo>
                <a:cubicBezTo>
                  <a:pt x="8484" y="826"/>
                  <a:pt x="8527" y="841"/>
                  <a:pt x="8536" y="755"/>
                </a:cubicBezTo>
                <a:cubicBezTo>
                  <a:pt x="8553" y="755"/>
                  <a:pt x="8579" y="769"/>
                  <a:pt x="8596" y="755"/>
                </a:cubicBezTo>
                <a:cubicBezTo>
                  <a:pt x="8596" y="755"/>
                  <a:pt x="8596" y="755"/>
                  <a:pt x="8605" y="812"/>
                </a:cubicBezTo>
                <a:cubicBezTo>
                  <a:pt x="8605" y="812"/>
                  <a:pt x="8605" y="812"/>
                  <a:pt x="8674" y="784"/>
                </a:cubicBezTo>
                <a:cubicBezTo>
                  <a:pt x="8674" y="784"/>
                  <a:pt x="8674" y="784"/>
                  <a:pt x="8726" y="826"/>
                </a:cubicBezTo>
                <a:cubicBezTo>
                  <a:pt x="8726" y="826"/>
                  <a:pt x="8726" y="826"/>
                  <a:pt x="8761" y="812"/>
                </a:cubicBezTo>
                <a:cubicBezTo>
                  <a:pt x="8761" y="812"/>
                  <a:pt x="8761" y="812"/>
                  <a:pt x="8795" y="712"/>
                </a:cubicBezTo>
                <a:cubicBezTo>
                  <a:pt x="8804" y="769"/>
                  <a:pt x="8821" y="712"/>
                  <a:pt x="8830" y="741"/>
                </a:cubicBezTo>
                <a:cubicBezTo>
                  <a:pt x="8830" y="741"/>
                  <a:pt x="8830" y="741"/>
                  <a:pt x="8821" y="684"/>
                </a:cubicBezTo>
                <a:cubicBezTo>
                  <a:pt x="8821" y="684"/>
                  <a:pt x="8821" y="684"/>
                  <a:pt x="8830" y="698"/>
                </a:cubicBezTo>
                <a:cubicBezTo>
                  <a:pt x="8847" y="684"/>
                  <a:pt x="8847" y="698"/>
                  <a:pt x="8847" y="712"/>
                </a:cubicBezTo>
                <a:cubicBezTo>
                  <a:pt x="8847" y="698"/>
                  <a:pt x="8856" y="684"/>
                  <a:pt x="8865" y="655"/>
                </a:cubicBezTo>
                <a:cubicBezTo>
                  <a:pt x="8865" y="655"/>
                  <a:pt x="8865" y="655"/>
                  <a:pt x="8804" y="598"/>
                </a:cubicBezTo>
                <a:cubicBezTo>
                  <a:pt x="8804" y="598"/>
                  <a:pt x="8804" y="598"/>
                  <a:pt x="8752" y="627"/>
                </a:cubicBezTo>
                <a:cubicBezTo>
                  <a:pt x="8752" y="627"/>
                  <a:pt x="8752" y="627"/>
                  <a:pt x="8761" y="570"/>
                </a:cubicBezTo>
                <a:cubicBezTo>
                  <a:pt x="8761" y="570"/>
                  <a:pt x="8761" y="570"/>
                  <a:pt x="8752" y="541"/>
                </a:cubicBezTo>
                <a:cubicBezTo>
                  <a:pt x="8752" y="541"/>
                  <a:pt x="8752" y="541"/>
                  <a:pt x="8726" y="513"/>
                </a:cubicBezTo>
                <a:cubicBezTo>
                  <a:pt x="8709" y="499"/>
                  <a:pt x="8674" y="584"/>
                  <a:pt x="8683" y="484"/>
                </a:cubicBezTo>
                <a:cubicBezTo>
                  <a:pt x="8683" y="484"/>
                  <a:pt x="8657" y="513"/>
                  <a:pt x="8692" y="456"/>
                </a:cubicBezTo>
                <a:cubicBezTo>
                  <a:pt x="8692" y="456"/>
                  <a:pt x="8692" y="456"/>
                  <a:pt x="8761" y="527"/>
                </a:cubicBezTo>
                <a:cubicBezTo>
                  <a:pt x="8761" y="527"/>
                  <a:pt x="8761" y="527"/>
                  <a:pt x="8778" y="513"/>
                </a:cubicBezTo>
                <a:cubicBezTo>
                  <a:pt x="8778" y="513"/>
                  <a:pt x="8778" y="513"/>
                  <a:pt x="8787" y="484"/>
                </a:cubicBezTo>
                <a:cubicBezTo>
                  <a:pt x="8787" y="484"/>
                  <a:pt x="8787" y="484"/>
                  <a:pt x="8752" y="427"/>
                </a:cubicBezTo>
                <a:cubicBezTo>
                  <a:pt x="8752" y="427"/>
                  <a:pt x="8752" y="427"/>
                  <a:pt x="8674" y="427"/>
                </a:cubicBezTo>
                <a:cubicBezTo>
                  <a:pt x="8674" y="427"/>
                  <a:pt x="8674" y="427"/>
                  <a:pt x="8640" y="499"/>
                </a:cubicBezTo>
                <a:cubicBezTo>
                  <a:pt x="8640" y="499"/>
                  <a:pt x="8640" y="499"/>
                  <a:pt x="8614" y="499"/>
                </a:cubicBezTo>
                <a:cubicBezTo>
                  <a:pt x="8614" y="499"/>
                  <a:pt x="8614" y="499"/>
                  <a:pt x="8570" y="527"/>
                </a:cubicBezTo>
                <a:cubicBezTo>
                  <a:pt x="8570" y="527"/>
                  <a:pt x="8570" y="527"/>
                  <a:pt x="8536" y="484"/>
                </a:cubicBezTo>
                <a:cubicBezTo>
                  <a:pt x="8536" y="484"/>
                  <a:pt x="8536" y="484"/>
                  <a:pt x="8570" y="456"/>
                </a:cubicBezTo>
                <a:cubicBezTo>
                  <a:pt x="8562" y="484"/>
                  <a:pt x="8596" y="541"/>
                  <a:pt x="8640" y="427"/>
                </a:cubicBezTo>
                <a:cubicBezTo>
                  <a:pt x="8640" y="427"/>
                  <a:pt x="8640" y="427"/>
                  <a:pt x="8640" y="399"/>
                </a:cubicBezTo>
                <a:cubicBezTo>
                  <a:pt x="8640" y="399"/>
                  <a:pt x="8640" y="399"/>
                  <a:pt x="8596" y="399"/>
                </a:cubicBezTo>
                <a:cubicBezTo>
                  <a:pt x="8596" y="399"/>
                  <a:pt x="8596" y="399"/>
                  <a:pt x="8579" y="370"/>
                </a:cubicBezTo>
                <a:cubicBezTo>
                  <a:pt x="8579" y="370"/>
                  <a:pt x="8579" y="370"/>
                  <a:pt x="8596" y="356"/>
                </a:cubicBezTo>
                <a:cubicBezTo>
                  <a:pt x="8596" y="356"/>
                  <a:pt x="8596" y="356"/>
                  <a:pt x="8700" y="370"/>
                </a:cubicBezTo>
                <a:cubicBezTo>
                  <a:pt x="8744" y="413"/>
                  <a:pt x="8718" y="313"/>
                  <a:pt x="8761" y="328"/>
                </a:cubicBezTo>
                <a:cubicBezTo>
                  <a:pt x="8761" y="328"/>
                  <a:pt x="8761" y="328"/>
                  <a:pt x="8769" y="399"/>
                </a:cubicBezTo>
                <a:cubicBezTo>
                  <a:pt x="8769" y="399"/>
                  <a:pt x="8769" y="399"/>
                  <a:pt x="8847" y="342"/>
                </a:cubicBezTo>
                <a:cubicBezTo>
                  <a:pt x="8847" y="342"/>
                  <a:pt x="8847" y="342"/>
                  <a:pt x="8934" y="356"/>
                </a:cubicBezTo>
                <a:cubicBezTo>
                  <a:pt x="8934" y="356"/>
                  <a:pt x="8934" y="356"/>
                  <a:pt x="8951" y="399"/>
                </a:cubicBezTo>
                <a:cubicBezTo>
                  <a:pt x="8951" y="399"/>
                  <a:pt x="8951" y="399"/>
                  <a:pt x="9003" y="356"/>
                </a:cubicBezTo>
                <a:cubicBezTo>
                  <a:pt x="9003" y="356"/>
                  <a:pt x="9003" y="356"/>
                  <a:pt x="9029" y="328"/>
                </a:cubicBezTo>
                <a:cubicBezTo>
                  <a:pt x="9029" y="328"/>
                  <a:pt x="9029" y="328"/>
                  <a:pt x="9003" y="399"/>
                </a:cubicBezTo>
                <a:cubicBezTo>
                  <a:pt x="9003" y="399"/>
                  <a:pt x="9003" y="399"/>
                  <a:pt x="8986" y="456"/>
                </a:cubicBezTo>
                <a:cubicBezTo>
                  <a:pt x="8986" y="456"/>
                  <a:pt x="8986" y="456"/>
                  <a:pt x="8995" y="470"/>
                </a:cubicBezTo>
                <a:cubicBezTo>
                  <a:pt x="8995" y="470"/>
                  <a:pt x="8995" y="470"/>
                  <a:pt x="8917" y="513"/>
                </a:cubicBezTo>
                <a:cubicBezTo>
                  <a:pt x="8917" y="513"/>
                  <a:pt x="8917" y="513"/>
                  <a:pt x="8951" y="527"/>
                </a:cubicBezTo>
                <a:cubicBezTo>
                  <a:pt x="8943" y="541"/>
                  <a:pt x="8908" y="541"/>
                  <a:pt x="8865" y="570"/>
                </a:cubicBezTo>
                <a:cubicBezTo>
                  <a:pt x="8865" y="570"/>
                  <a:pt x="8865" y="570"/>
                  <a:pt x="8882" y="655"/>
                </a:cubicBezTo>
                <a:cubicBezTo>
                  <a:pt x="8882" y="655"/>
                  <a:pt x="8882" y="655"/>
                  <a:pt x="8891" y="684"/>
                </a:cubicBezTo>
                <a:cubicBezTo>
                  <a:pt x="8899" y="670"/>
                  <a:pt x="8908" y="698"/>
                  <a:pt x="8917" y="655"/>
                </a:cubicBezTo>
                <a:cubicBezTo>
                  <a:pt x="8917" y="655"/>
                  <a:pt x="8917" y="655"/>
                  <a:pt x="8908" y="698"/>
                </a:cubicBezTo>
                <a:cubicBezTo>
                  <a:pt x="8856" y="670"/>
                  <a:pt x="8891" y="755"/>
                  <a:pt x="8847" y="755"/>
                </a:cubicBezTo>
                <a:cubicBezTo>
                  <a:pt x="8847" y="755"/>
                  <a:pt x="8847" y="755"/>
                  <a:pt x="8839" y="755"/>
                </a:cubicBezTo>
                <a:cubicBezTo>
                  <a:pt x="8839" y="755"/>
                  <a:pt x="8839" y="755"/>
                  <a:pt x="8821" y="784"/>
                </a:cubicBezTo>
                <a:cubicBezTo>
                  <a:pt x="8821" y="784"/>
                  <a:pt x="8821" y="784"/>
                  <a:pt x="8830" y="812"/>
                </a:cubicBezTo>
                <a:cubicBezTo>
                  <a:pt x="8830" y="812"/>
                  <a:pt x="8830" y="812"/>
                  <a:pt x="8787" y="855"/>
                </a:cubicBezTo>
                <a:cubicBezTo>
                  <a:pt x="8787" y="855"/>
                  <a:pt x="8787" y="855"/>
                  <a:pt x="8787" y="883"/>
                </a:cubicBezTo>
                <a:cubicBezTo>
                  <a:pt x="8787" y="883"/>
                  <a:pt x="8787" y="883"/>
                  <a:pt x="8726" y="855"/>
                </a:cubicBezTo>
                <a:cubicBezTo>
                  <a:pt x="8726" y="855"/>
                  <a:pt x="8726" y="855"/>
                  <a:pt x="8700" y="926"/>
                </a:cubicBezTo>
                <a:cubicBezTo>
                  <a:pt x="8700" y="926"/>
                  <a:pt x="8700" y="926"/>
                  <a:pt x="8657" y="940"/>
                </a:cubicBezTo>
                <a:cubicBezTo>
                  <a:pt x="8657" y="940"/>
                  <a:pt x="8657" y="940"/>
                  <a:pt x="8744" y="969"/>
                </a:cubicBezTo>
                <a:cubicBezTo>
                  <a:pt x="8744" y="969"/>
                  <a:pt x="8744" y="969"/>
                  <a:pt x="8735" y="1012"/>
                </a:cubicBezTo>
                <a:cubicBezTo>
                  <a:pt x="8752" y="1012"/>
                  <a:pt x="8761" y="1012"/>
                  <a:pt x="8735" y="1026"/>
                </a:cubicBezTo>
                <a:cubicBezTo>
                  <a:pt x="8718" y="1026"/>
                  <a:pt x="8683" y="1040"/>
                  <a:pt x="8622" y="1054"/>
                </a:cubicBezTo>
                <a:cubicBezTo>
                  <a:pt x="8622" y="1054"/>
                  <a:pt x="8622" y="1054"/>
                  <a:pt x="8674" y="1083"/>
                </a:cubicBezTo>
                <a:cubicBezTo>
                  <a:pt x="8674" y="1083"/>
                  <a:pt x="8674" y="1083"/>
                  <a:pt x="8622" y="1111"/>
                </a:cubicBezTo>
                <a:cubicBezTo>
                  <a:pt x="8622" y="1126"/>
                  <a:pt x="8640" y="1111"/>
                  <a:pt x="8657" y="1111"/>
                </a:cubicBezTo>
                <a:cubicBezTo>
                  <a:pt x="8648" y="1111"/>
                  <a:pt x="8631" y="1126"/>
                  <a:pt x="8614" y="1154"/>
                </a:cubicBezTo>
                <a:cubicBezTo>
                  <a:pt x="8605" y="1154"/>
                  <a:pt x="8596" y="1154"/>
                  <a:pt x="8588" y="1154"/>
                </a:cubicBezTo>
                <a:cubicBezTo>
                  <a:pt x="8588" y="1154"/>
                  <a:pt x="8579" y="1168"/>
                  <a:pt x="8562" y="1183"/>
                </a:cubicBezTo>
                <a:cubicBezTo>
                  <a:pt x="8562" y="1183"/>
                  <a:pt x="8562" y="1183"/>
                  <a:pt x="8657" y="1183"/>
                </a:cubicBezTo>
                <a:cubicBezTo>
                  <a:pt x="8657" y="1183"/>
                  <a:pt x="8657" y="1183"/>
                  <a:pt x="8596" y="1254"/>
                </a:cubicBezTo>
                <a:cubicBezTo>
                  <a:pt x="8596" y="1254"/>
                  <a:pt x="8596" y="1254"/>
                  <a:pt x="8596" y="1311"/>
                </a:cubicBezTo>
                <a:cubicBezTo>
                  <a:pt x="8596" y="1311"/>
                  <a:pt x="8596" y="1311"/>
                  <a:pt x="8735" y="1282"/>
                </a:cubicBezTo>
                <a:cubicBezTo>
                  <a:pt x="8735" y="1282"/>
                  <a:pt x="8735" y="1282"/>
                  <a:pt x="8795" y="1325"/>
                </a:cubicBezTo>
                <a:cubicBezTo>
                  <a:pt x="8795" y="1325"/>
                  <a:pt x="8795" y="1325"/>
                  <a:pt x="8761" y="1354"/>
                </a:cubicBezTo>
                <a:cubicBezTo>
                  <a:pt x="8761" y="1354"/>
                  <a:pt x="8761" y="1354"/>
                  <a:pt x="8761" y="1368"/>
                </a:cubicBezTo>
                <a:cubicBezTo>
                  <a:pt x="8761" y="1368"/>
                  <a:pt x="8761" y="1368"/>
                  <a:pt x="8683" y="1368"/>
                </a:cubicBezTo>
                <a:cubicBezTo>
                  <a:pt x="8683" y="1368"/>
                  <a:pt x="8683" y="1368"/>
                  <a:pt x="8700" y="1396"/>
                </a:cubicBezTo>
                <a:cubicBezTo>
                  <a:pt x="8700" y="1396"/>
                  <a:pt x="8700" y="1396"/>
                  <a:pt x="8692" y="1411"/>
                </a:cubicBezTo>
                <a:cubicBezTo>
                  <a:pt x="8692" y="1411"/>
                  <a:pt x="8692" y="1411"/>
                  <a:pt x="8657" y="1339"/>
                </a:cubicBezTo>
                <a:cubicBezTo>
                  <a:pt x="8657" y="1339"/>
                  <a:pt x="8657" y="1339"/>
                  <a:pt x="8553" y="1368"/>
                </a:cubicBezTo>
                <a:cubicBezTo>
                  <a:pt x="8553" y="1368"/>
                  <a:pt x="8553" y="1368"/>
                  <a:pt x="8562" y="1411"/>
                </a:cubicBezTo>
                <a:cubicBezTo>
                  <a:pt x="8562" y="1411"/>
                  <a:pt x="8562" y="1411"/>
                  <a:pt x="8527" y="1411"/>
                </a:cubicBezTo>
                <a:cubicBezTo>
                  <a:pt x="8518" y="1411"/>
                  <a:pt x="8492" y="1396"/>
                  <a:pt x="8527" y="1382"/>
                </a:cubicBezTo>
                <a:cubicBezTo>
                  <a:pt x="8527" y="1382"/>
                  <a:pt x="8527" y="1382"/>
                  <a:pt x="8423" y="1439"/>
                </a:cubicBezTo>
                <a:cubicBezTo>
                  <a:pt x="8423" y="1439"/>
                  <a:pt x="8423" y="1439"/>
                  <a:pt x="8423" y="1468"/>
                </a:cubicBezTo>
                <a:cubicBezTo>
                  <a:pt x="8527" y="1453"/>
                  <a:pt x="8354" y="1553"/>
                  <a:pt x="8518" y="1496"/>
                </a:cubicBezTo>
                <a:cubicBezTo>
                  <a:pt x="8518" y="1496"/>
                  <a:pt x="8518" y="1496"/>
                  <a:pt x="8423" y="1525"/>
                </a:cubicBezTo>
                <a:cubicBezTo>
                  <a:pt x="8423" y="1525"/>
                  <a:pt x="8423" y="1525"/>
                  <a:pt x="8449" y="1567"/>
                </a:cubicBezTo>
                <a:cubicBezTo>
                  <a:pt x="8449" y="1553"/>
                  <a:pt x="8441" y="1553"/>
                  <a:pt x="8475" y="1567"/>
                </a:cubicBezTo>
                <a:cubicBezTo>
                  <a:pt x="8475" y="1567"/>
                  <a:pt x="8475" y="1567"/>
                  <a:pt x="8432" y="1582"/>
                </a:cubicBezTo>
                <a:cubicBezTo>
                  <a:pt x="8432" y="1582"/>
                  <a:pt x="8432" y="1582"/>
                  <a:pt x="8406" y="1582"/>
                </a:cubicBezTo>
                <a:cubicBezTo>
                  <a:pt x="8406" y="1567"/>
                  <a:pt x="8415" y="1553"/>
                  <a:pt x="8432" y="1567"/>
                </a:cubicBezTo>
                <a:cubicBezTo>
                  <a:pt x="8415" y="1553"/>
                  <a:pt x="8397" y="1553"/>
                  <a:pt x="8371" y="1525"/>
                </a:cubicBezTo>
                <a:cubicBezTo>
                  <a:pt x="8371" y="1525"/>
                  <a:pt x="8371" y="1525"/>
                  <a:pt x="8371" y="1567"/>
                </a:cubicBezTo>
                <a:cubicBezTo>
                  <a:pt x="8371" y="1567"/>
                  <a:pt x="8371" y="1567"/>
                  <a:pt x="8371" y="1610"/>
                </a:cubicBezTo>
                <a:cubicBezTo>
                  <a:pt x="8371" y="1610"/>
                  <a:pt x="8371" y="1610"/>
                  <a:pt x="8337" y="1596"/>
                </a:cubicBezTo>
                <a:cubicBezTo>
                  <a:pt x="8337" y="1596"/>
                  <a:pt x="8337" y="1596"/>
                  <a:pt x="8328" y="1567"/>
                </a:cubicBezTo>
                <a:cubicBezTo>
                  <a:pt x="8302" y="1567"/>
                  <a:pt x="8250" y="1567"/>
                  <a:pt x="8189" y="1567"/>
                </a:cubicBezTo>
                <a:cubicBezTo>
                  <a:pt x="8163" y="1596"/>
                  <a:pt x="8207" y="1639"/>
                  <a:pt x="8207" y="1667"/>
                </a:cubicBezTo>
                <a:cubicBezTo>
                  <a:pt x="8224" y="1653"/>
                  <a:pt x="8233" y="1696"/>
                  <a:pt x="8172" y="1681"/>
                </a:cubicBezTo>
                <a:cubicBezTo>
                  <a:pt x="8172" y="1681"/>
                  <a:pt x="8172" y="1681"/>
                  <a:pt x="8172" y="1710"/>
                </a:cubicBezTo>
                <a:cubicBezTo>
                  <a:pt x="8172" y="1710"/>
                  <a:pt x="8181" y="1724"/>
                  <a:pt x="8189" y="1724"/>
                </a:cubicBezTo>
                <a:cubicBezTo>
                  <a:pt x="8189" y="1724"/>
                  <a:pt x="8189" y="1724"/>
                  <a:pt x="8189" y="1738"/>
                </a:cubicBezTo>
                <a:cubicBezTo>
                  <a:pt x="8215" y="1738"/>
                  <a:pt x="8250" y="1710"/>
                  <a:pt x="8302" y="1624"/>
                </a:cubicBezTo>
                <a:cubicBezTo>
                  <a:pt x="8302" y="1624"/>
                  <a:pt x="8302" y="1624"/>
                  <a:pt x="8311" y="1624"/>
                </a:cubicBezTo>
                <a:cubicBezTo>
                  <a:pt x="8311" y="1624"/>
                  <a:pt x="8311" y="1624"/>
                  <a:pt x="8302" y="1667"/>
                </a:cubicBezTo>
                <a:cubicBezTo>
                  <a:pt x="8302" y="1667"/>
                  <a:pt x="8302" y="1667"/>
                  <a:pt x="8337" y="1696"/>
                </a:cubicBezTo>
                <a:cubicBezTo>
                  <a:pt x="8337" y="1696"/>
                  <a:pt x="8337" y="1696"/>
                  <a:pt x="8371" y="1681"/>
                </a:cubicBezTo>
                <a:cubicBezTo>
                  <a:pt x="8371" y="1681"/>
                  <a:pt x="8371" y="1681"/>
                  <a:pt x="8406" y="1639"/>
                </a:cubicBezTo>
                <a:cubicBezTo>
                  <a:pt x="8406" y="1639"/>
                  <a:pt x="8406" y="1639"/>
                  <a:pt x="8423" y="1667"/>
                </a:cubicBezTo>
                <a:cubicBezTo>
                  <a:pt x="8423" y="1667"/>
                  <a:pt x="8423" y="1667"/>
                  <a:pt x="8484" y="1653"/>
                </a:cubicBezTo>
                <a:cubicBezTo>
                  <a:pt x="8475" y="1667"/>
                  <a:pt x="8484" y="1710"/>
                  <a:pt x="8492" y="1624"/>
                </a:cubicBezTo>
                <a:cubicBezTo>
                  <a:pt x="8492" y="1624"/>
                  <a:pt x="8492" y="1624"/>
                  <a:pt x="8562" y="1624"/>
                </a:cubicBezTo>
                <a:cubicBezTo>
                  <a:pt x="8562" y="1624"/>
                  <a:pt x="8562" y="1624"/>
                  <a:pt x="8683" y="1539"/>
                </a:cubicBezTo>
                <a:cubicBezTo>
                  <a:pt x="8683" y="1525"/>
                  <a:pt x="8692" y="1510"/>
                  <a:pt x="8692" y="1468"/>
                </a:cubicBezTo>
                <a:cubicBezTo>
                  <a:pt x="8692" y="1468"/>
                  <a:pt x="8692" y="1468"/>
                  <a:pt x="8761" y="1496"/>
                </a:cubicBezTo>
                <a:cubicBezTo>
                  <a:pt x="8761" y="1496"/>
                  <a:pt x="8761" y="1496"/>
                  <a:pt x="8821" y="1453"/>
                </a:cubicBezTo>
                <a:cubicBezTo>
                  <a:pt x="8821" y="1453"/>
                  <a:pt x="8821" y="1453"/>
                  <a:pt x="8821" y="1468"/>
                </a:cubicBezTo>
                <a:cubicBezTo>
                  <a:pt x="8821" y="1468"/>
                  <a:pt x="8821" y="1468"/>
                  <a:pt x="8830" y="1439"/>
                </a:cubicBezTo>
                <a:cubicBezTo>
                  <a:pt x="8830" y="1439"/>
                  <a:pt x="8830" y="1439"/>
                  <a:pt x="8821" y="1368"/>
                </a:cubicBezTo>
                <a:cubicBezTo>
                  <a:pt x="8821" y="1368"/>
                  <a:pt x="8821" y="1368"/>
                  <a:pt x="8847" y="1354"/>
                </a:cubicBezTo>
                <a:cubicBezTo>
                  <a:pt x="8847" y="1354"/>
                  <a:pt x="8847" y="1354"/>
                  <a:pt x="8865" y="1354"/>
                </a:cubicBezTo>
                <a:cubicBezTo>
                  <a:pt x="8865" y="1354"/>
                  <a:pt x="8865" y="1354"/>
                  <a:pt x="8847" y="1396"/>
                </a:cubicBezTo>
                <a:cubicBezTo>
                  <a:pt x="8917" y="1396"/>
                  <a:pt x="8761" y="1453"/>
                  <a:pt x="8925" y="1439"/>
                </a:cubicBezTo>
                <a:cubicBezTo>
                  <a:pt x="8925" y="1439"/>
                  <a:pt x="8925" y="1439"/>
                  <a:pt x="8943" y="1468"/>
                </a:cubicBezTo>
                <a:cubicBezTo>
                  <a:pt x="8943" y="1468"/>
                  <a:pt x="8943" y="1468"/>
                  <a:pt x="8986" y="1453"/>
                </a:cubicBezTo>
                <a:cubicBezTo>
                  <a:pt x="8986" y="1453"/>
                  <a:pt x="8986" y="1453"/>
                  <a:pt x="9047" y="1354"/>
                </a:cubicBezTo>
                <a:cubicBezTo>
                  <a:pt x="9047" y="1354"/>
                  <a:pt x="9047" y="1354"/>
                  <a:pt x="9072" y="1368"/>
                </a:cubicBezTo>
                <a:cubicBezTo>
                  <a:pt x="9072" y="1368"/>
                  <a:pt x="9072" y="1368"/>
                  <a:pt x="9098" y="1325"/>
                </a:cubicBezTo>
                <a:cubicBezTo>
                  <a:pt x="9098" y="1325"/>
                  <a:pt x="9098" y="1325"/>
                  <a:pt x="9150" y="1368"/>
                </a:cubicBezTo>
                <a:cubicBezTo>
                  <a:pt x="9150" y="1368"/>
                  <a:pt x="9150" y="1368"/>
                  <a:pt x="9185" y="1368"/>
                </a:cubicBezTo>
                <a:cubicBezTo>
                  <a:pt x="9185" y="1368"/>
                  <a:pt x="9185" y="1368"/>
                  <a:pt x="9237" y="1282"/>
                </a:cubicBezTo>
                <a:cubicBezTo>
                  <a:pt x="9237" y="1282"/>
                  <a:pt x="9237" y="1282"/>
                  <a:pt x="9237" y="1268"/>
                </a:cubicBezTo>
                <a:cubicBezTo>
                  <a:pt x="9237" y="1268"/>
                  <a:pt x="9237" y="1268"/>
                  <a:pt x="9272" y="1240"/>
                </a:cubicBezTo>
                <a:cubicBezTo>
                  <a:pt x="9272" y="1240"/>
                  <a:pt x="9280" y="1240"/>
                  <a:pt x="9280" y="1240"/>
                </a:cubicBezTo>
                <a:cubicBezTo>
                  <a:pt x="9272" y="1240"/>
                  <a:pt x="9272" y="1225"/>
                  <a:pt x="9263" y="1197"/>
                </a:cubicBezTo>
                <a:cubicBezTo>
                  <a:pt x="9263" y="1197"/>
                  <a:pt x="9263" y="1197"/>
                  <a:pt x="9306" y="1183"/>
                </a:cubicBezTo>
                <a:cubicBezTo>
                  <a:pt x="9306" y="1183"/>
                  <a:pt x="9306" y="1183"/>
                  <a:pt x="9367" y="1111"/>
                </a:cubicBezTo>
                <a:cubicBezTo>
                  <a:pt x="9367" y="1111"/>
                  <a:pt x="9367" y="1111"/>
                  <a:pt x="9419" y="1083"/>
                </a:cubicBezTo>
                <a:cubicBezTo>
                  <a:pt x="9419" y="1083"/>
                  <a:pt x="9419" y="1083"/>
                  <a:pt x="9453" y="997"/>
                </a:cubicBezTo>
                <a:cubicBezTo>
                  <a:pt x="9462" y="969"/>
                  <a:pt x="9462" y="1026"/>
                  <a:pt x="9479" y="983"/>
                </a:cubicBezTo>
                <a:cubicBezTo>
                  <a:pt x="9479" y="983"/>
                  <a:pt x="9479" y="983"/>
                  <a:pt x="9479" y="1040"/>
                </a:cubicBezTo>
                <a:cubicBezTo>
                  <a:pt x="9479" y="1040"/>
                  <a:pt x="9471" y="1040"/>
                  <a:pt x="9453" y="1069"/>
                </a:cubicBezTo>
                <a:cubicBezTo>
                  <a:pt x="9453" y="1069"/>
                  <a:pt x="9453" y="1069"/>
                  <a:pt x="9497" y="1111"/>
                </a:cubicBezTo>
                <a:cubicBezTo>
                  <a:pt x="9497" y="1111"/>
                  <a:pt x="9497" y="1111"/>
                  <a:pt x="9557" y="1069"/>
                </a:cubicBezTo>
                <a:cubicBezTo>
                  <a:pt x="9557" y="1069"/>
                  <a:pt x="9557" y="1069"/>
                  <a:pt x="9549" y="1111"/>
                </a:cubicBezTo>
                <a:cubicBezTo>
                  <a:pt x="9549" y="1111"/>
                  <a:pt x="9549" y="1111"/>
                  <a:pt x="9592" y="1197"/>
                </a:cubicBezTo>
                <a:cubicBezTo>
                  <a:pt x="9609" y="1240"/>
                  <a:pt x="9644" y="1111"/>
                  <a:pt x="9644" y="1240"/>
                </a:cubicBezTo>
                <a:cubicBezTo>
                  <a:pt x="9644" y="1240"/>
                  <a:pt x="9644" y="1240"/>
                  <a:pt x="9653" y="1211"/>
                </a:cubicBezTo>
                <a:cubicBezTo>
                  <a:pt x="9653" y="1211"/>
                  <a:pt x="9653" y="1211"/>
                  <a:pt x="9679" y="1254"/>
                </a:cubicBezTo>
                <a:cubicBezTo>
                  <a:pt x="9679" y="1254"/>
                  <a:pt x="9679" y="1254"/>
                  <a:pt x="9713" y="1197"/>
                </a:cubicBezTo>
                <a:cubicBezTo>
                  <a:pt x="9713" y="1197"/>
                  <a:pt x="9713" y="1197"/>
                  <a:pt x="9713" y="1111"/>
                </a:cubicBezTo>
                <a:cubicBezTo>
                  <a:pt x="9713" y="1111"/>
                  <a:pt x="9713" y="1111"/>
                  <a:pt x="9670" y="1126"/>
                </a:cubicBezTo>
                <a:cubicBezTo>
                  <a:pt x="9670" y="1126"/>
                  <a:pt x="9670" y="1126"/>
                  <a:pt x="9687" y="1083"/>
                </a:cubicBezTo>
                <a:cubicBezTo>
                  <a:pt x="9687" y="1083"/>
                  <a:pt x="9687" y="1083"/>
                  <a:pt x="9609" y="1054"/>
                </a:cubicBezTo>
                <a:cubicBezTo>
                  <a:pt x="9609" y="1054"/>
                  <a:pt x="9609" y="1054"/>
                  <a:pt x="9592" y="1040"/>
                </a:cubicBezTo>
                <a:cubicBezTo>
                  <a:pt x="9592" y="1040"/>
                  <a:pt x="9592" y="1040"/>
                  <a:pt x="9592" y="997"/>
                </a:cubicBezTo>
                <a:cubicBezTo>
                  <a:pt x="9592" y="997"/>
                  <a:pt x="9592" y="997"/>
                  <a:pt x="9653" y="955"/>
                </a:cubicBezTo>
                <a:cubicBezTo>
                  <a:pt x="9653" y="955"/>
                  <a:pt x="9653" y="955"/>
                  <a:pt x="9679" y="883"/>
                </a:cubicBezTo>
                <a:cubicBezTo>
                  <a:pt x="9679" y="883"/>
                  <a:pt x="9679" y="883"/>
                  <a:pt x="9696" y="883"/>
                </a:cubicBezTo>
                <a:cubicBezTo>
                  <a:pt x="9730" y="841"/>
                  <a:pt x="9791" y="769"/>
                  <a:pt x="9886" y="641"/>
                </a:cubicBezTo>
                <a:cubicBezTo>
                  <a:pt x="9886" y="641"/>
                  <a:pt x="9886" y="641"/>
                  <a:pt x="10007" y="499"/>
                </a:cubicBezTo>
                <a:cubicBezTo>
                  <a:pt x="10007" y="499"/>
                  <a:pt x="10007" y="499"/>
                  <a:pt x="10016" y="513"/>
                </a:cubicBezTo>
                <a:cubicBezTo>
                  <a:pt x="10016" y="513"/>
                  <a:pt x="10016" y="513"/>
                  <a:pt x="9982" y="584"/>
                </a:cubicBezTo>
                <a:cubicBezTo>
                  <a:pt x="9982" y="584"/>
                  <a:pt x="9982" y="584"/>
                  <a:pt x="9973" y="598"/>
                </a:cubicBezTo>
                <a:cubicBezTo>
                  <a:pt x="10007" y="556"/>
                  <a:pt x="9921" y="684"/>
                  <a:pt x="10016" y="598"/>
                </a:cubicBezTo>
                <a:cubicBezTo>
                  <a:pt x="10025" y="598"/>
                  <a:pt x="10042" y="584"/>
                  <a:pt x="10042" y="598"/>
                </a:cubicBezTo>
                <a:cubicBezTo>
                  <a:pt x="10042" y="598"/>
                  <a:pt x="10042" y="598"/>
                  <a:pt x="10042" y="570"/>
                </a:cubicBezTo>
                <a:cubicBezTo>
                  <a:pt x="10042" y="570"/>
                  <a:pt x="10042" y="570"/>
                  <a:pt x="10111" y="556"/>
                </a:cubicBezTo>
                <a:cubicBezTo>
                  <a:pt x="10111" y="556"/>
                  <a:pt x="10111" y="556"/>
                  <a:pt x="10111" y="527"/>
                </a:cubicBezTo>
                <a:cubicBezTo>
                  <a:pt x="10111" y="527"/>
                  <a:pt x="10111" y="527"/>
                  <a:pt x="10085" y="499"/>
                </a:cubicBezTo>
                <a:cubicBezTo>
                  <a:pt x="10137" y="499"/>
                  <a:pt x="10051" y="442"/>
                  <a:pt x="10198" y="399"/>
                </a:cubicBezTo>
                <a:cubicBezTo>
                  <a:pt x="10198" y="399"/>
                  <a:pt x="10198" y="399"/>
                  <a:pt x="10198" y="342"/>
                </a:cubicBezTo>
                <a:cubicBezTo>
                  <a:pt x="10198" y="342"/>
                  <a:pt x="10198" y="342"/>
                  <a:pt x="10267" y="299"/>
                </a:cubicBezTo>
                <a:cubicBezTo>
                  <a:pt x="10267" y="299"/>
                  <a:pt x="10267" y="299"/>
                  <a:pt x="10267" y="256"/>
                </a:cubicBezTo>
                <a:cubicBezTo>
                  <a:pt x="10267" y="256"/>
                  <a:pt x="10267" y="256"/>
                  <a:pt x="10449" y="100"/>
                </a:cubicBezTo>
                <a:cubicBezTo>
                  <a:pt x="10449" y="100"/>
                  <a:pt x="10449" y="100"/>
                  <a:pt x="10458" y="100"/>
                </a:cubicBezTo>
                <a:cubicBezTo>
                  <a:pt x="10458" y="100"/>
                  <a:pt x="10458" y="100"/>
                  <a:pt x="10570" y="0"/>
                </a:cubicBezTo>
                <a:close/>
              </a:path>
            </a:pathLst>
          </a:custGeom>
          <a:gradFill>
            <a:gsLst>
              <a:gs pos="0">
                <a:srgbClr val="2494FF">
                  <a:alpha val="0"/>
                </a:srgbClr>
              </a:gs>
              <a:gs pos="100000">
                <a:srgbClr val="1E48F6">
                  <a:alpha val="68633"/>
                </a:srgbClr>
              </a:gs>
            </a:gsLst>
            <a:lin ang="11664987"/>
          </a:gradFill>
        </p:spPr>
        <p:txBody>
          <a:bodyPr lIns="45719" tIns="45719" rIns="45719" bIns="45719" anchor="ctr">
            <a:noAutofit/>
          </a:bodyPr>
          <a:lstStyle/>
          <a:p>
            <a:pPr defTabSz="914400">
              <a:defRPr spc="90" sz="1800"/>
            </a:pPr>
          </a:p>
        </p:txBody>
      </p:sp>
      <p:sp>
        <p:nvSpPr>
          <p:cNvPr id="85" name="Featured Showcase"/>
          <p:cNvSpPr txBox="1"/>
          <p:nvPr>
            <p:ph type="body" sz="quarter" idx="23"/>
          </p:nvPr>
        </p:nvSpPr>
        <p:spPr>
          <a:xfrm>
            <a:off x="14090913" y="1808644"/>
            <a:ext cx="6786293" cy="2917831"/>
          </a:xfrm>
          <a:prstGeom prst="rect">
            <a:avLst/>
          </a:prstGeom>
        </p:spPr>
        <p:txBody>
          <a:bodyPr lIns="89296" tIns="89296" rIns="89296" bIns="89296" anchor="ctr">
            <a:noAutofit/>
          </a:bodyPr>
          <a:lstStyle/>
          <a:p>
            <a:pPr/>
            <a:r>
              <a:t>Featured Showcase</a:t>
            </a:r>
          </a:p>
        </p:txBody>
      </p:sp>
      <p:sp>
        <p:nvSpPr>
          <p:cNvPr id="86" name="Círculo"/>
          <p:cNvSpPr/>
          <p:nvPr>
            <p:ph type="body" sz="quarter" idx="24"/>
          </p:nvPr>
        </p:nvSpPr>
        <p:spPr>
          <a:xfrm>
            <a:off x="12297811" y="7353186"/>
            <a:ext cx="1310488" cy="1310487"/>
          </a:xfrm>
          <a:prstGeom prst="ellipse">
            <a:avLst/>
          </a:prstGeom>
          <a:solidFill>
            <a:srgbClr val="1252FD"/>
          </a:solidFill>
        </p:spPr>
        <p:txBody>
          <a:bodyPr anchor="ctr">
            <a:noAutofit/>
          </a:bodyPr>
          <a:lstStyle/>
          <a:p>
            <a:pPr/>
          </a:p>
        </p:txBody>
      </p:sp>
      <p:sp>
        <p:nvSpPr>
          <p:cNvPr id="87" name="Círculo"/>
          <p:cNvSpPr/>
          <p:nvPr>
            <p:ph type="body" sz="quarter" idx="25"/>
          </p:nvPr>
        </p:nvSpPr>
        <p:spPr>
          <a:xfrm>
            <a:off x="12297811" y="10680242"/>
            <a:ext cx="1310488" cy="1310488"/>
          </a:xfrm>
          <a:prstGeom prst="ellipse">
            <a:avLst/>
          </a:prstGeom>
          <a:solidFill>
            <a:srgbClr val="1252FD"/>
          </a:solidFill>
        </p:spPr>
        <p:txBody>
          <a:bodyPr anchor="ctr">
            <a:noAutofit/>
          </a:bodyPr>
          <a:lstStyle/>
          <a:p>
            <a:pPr/>
          </a:p>
        </p:txBody>
      </p:sp>
      <p:sp>
        <p:nvSpPr>
          <p:cNvPr id="88" name="Círculo"/>
          <p:cNvSpPr/>
          <p:nvPr>
            <p:ph type="body" sz="quarter" idx="26"/>
          </p:nvPr>
        </p:nvSpPr>
        <p:spPr>
          <a:xfrm>
            <a:off x="18149357" y="7353186"/>
            <a:ext cx="1310487" cy="1310487"/>
          </a:xfrm>
          <a:prstGeom prst="ellipse">
            <a:avLst/>
          </a:prstGeom>
          <a:solidFill>
            <a:srgbClr val="1252FD"/>
          </a:solidFill>
        </p:spPr>
        <p:txBody>
          <a:bodyPr anchor="ctr">
            <a:noAutofit/>
          </a:bodyPr>
          <a:lstStyle/>
          <a:p>
            <a:pPr/>
          </a:p>
        </p:txBody>
      </p:sp>
      <p:sp>
        <p:nvSpPr>
          <p:cNvPr id="89" name="Círculo"/>
          <p:cNvSpPr/>
          <p:nvPr>
            <p:ph type="body" sz="quarter" idx="27"/>
          </p:nvPr>
        </p:nvSpPr>
        <p:spPr>
          <a:xfrm>
            <a:off x="18149357" y="10680242"/>
            <a:ext cx="1310487" cy="1310488"/>
          </a:xfrm>
          <a:prstGeom prst="ellipse">
            <a:avLst/>
          </a:prstGeom>
          <a:solidFill>
            <a:srgbClr val="1252FD"/>
          </a:solidFill>
        </p:spPr>
        <p:txBody>
          <a:bodyPr anchor="ctr">
            <a:noAutofit/>
          </a:bodyPr>
          <a:lstStyle/>
          <a:p>
            <a:pPr/>
          </a:p>
        </p:txBody>
      </p:sp>
      <p:sp>
        <p:nvSpPr>
          <p:cNvPr id="90" name="Lorem ipsum dolore Sitas amet, consectetur."/>
          <p:cNvSpPr txBox="1"/>
          <p:nvPr>
            <p:ph type="body" sz="quarter" idx="28"/>
          </p:nvPr>
        </p:nvSpPr>
        <p:spPr>
          <a:xfrm>
            <a:off x="14090913" y="7825010"/>
            <a:ext cx="3575830" cy="942895"/>
          </a:xfrm>
          <a:prstGeom prst="rect">
            <a:avLst/>
          </a:prstGeom>
        </p:spPr>
        <p:txBody>
          <a:bodyPr anchor="ctr">
            <a:spAutoFit/>
          </a:bodyPr>
          <a:lstStyle>
            <a:lvl1pPr>
              <a:lnSpc>
                <a:spcPct val="120000"/>
              </a:lnSpc>
              <a:defRPr b="0" spc="0" sz="2400"/>
            </a:lvl1pPr>
          </a:lstStyle>
          <a:p>
            <a:pPr/>
            <a:r>
              <a:t>Lorem ipsum dolore Sitas amet, consectetur.</a:t>
            </a:r>
          </a:p>
        </p:txBody>
      </p:sp>
      <p:sp>
        <p:nvSpPr>
          <p:cNvPr id="91" name="YOUR TITLE 1"/>
          <p:cNvSpPr txBox="1"/>
          <p:nvPr>
            <p:ph type="body" sz="quarter" idx="29"/>
          </p:nvPr>
        </p:nvSpPr>
        <p:spPr>
          <a:xfrm>
            <a:off x="14090913" y="7248954"/>
            <a:ext cx="3575830" cy="564361"/>
          </a:xfrm>
          <a:prstGeom prst="rect">
            <a:avLst/>
          </a:prstGeom>
        </p:spPr>
        <p:txBody>
          <a:bodyPr anchor="ctr">
            <a:spAutoFit/>
          </a:bodyPr>
          <a:lstStyle>
            <a:lvl1pPr>
              <a:lnSpc>
                <a:spcPct val="120000"/>
              </a:lnSpc>
              <a:defRPr spc="0" sz="2800"/>
            </a:lvl1pPr>
          </a:lstStyle>
          <a:p>
            <a:pPr/>
            <a:r>
              <a:t>YOUR TITLE 1</a:t>
            </a:r>
          </a:p>
        </p:txBody>
      </p:sp>
      <p:sp>
        <p:nvSpPr>
          <p:cNvPr id="92" name="Lorem ipsum dolore Sitas amet, consectetur."/>
          <p:cNvSpPr txBox="1"/>
          <p:nvPr>
            <p:ph type="body" sz="quarter" idx="30"/>
          </p:nvPr>
        </p:nvSpPr>
        <p:spPr>
          <a:xfrm>
            <a:off x="19995670" y="7825010"/>
            <a:ext cx="3575831" cy="942895"/>
          </a:xfrm>
          <a:prstGeom prst="rect">
            <a:avLst/>
          </a:prstGeom>
        </p:spPr>
        <p:txBody>
          <a:bodyPr anchor="ctr">
            <a:spAutoFit/>
          </a:bodyPr>
          <a:lstStyle>
            <a:lvl1pPr>
              <a:lnSpc>
                <a:spcPct val="120000"/>
              </a:lnSpc>
              <a:defRPr b="0" spc="0" sz="2400"/>
            </a:lvl1pPr>
          </a:lstStyle>
          <a:p>
            <a:pPr/>
            <a:r>
              <a:t>Lorem ipsum dolore Sitas amet, consectetur.</a:t>
            </a:r>
          </a:p>
        </p:txBody>
      </p:sp>
      <p:sp>
        <p:nvSpPr>
          <p:cNvPr id="93" name="YOUR TITLE 1"/>
          <p:cNvSpPr txBox="1"/>
          <p:nvPr>
            <p:ph type="body" sz="quarter" idx="31"/>
          </p:nvPr>
        </p:nvSpPr>
        <p:spPr>
          <a:xfrm>
            <a:off x="19995670" y="7248954"/>
            <a:ext cx="3575831" cy="564361"/>
          </a:xfrm>
          <a:prstGeom prst="rect">
            <a:avLst/>
          </a:prstGeom>
        </p:spPr>
        <p:txBody>
          <a:bodyPr anchor="ctr">
            <a:spAutoFit/>
          </a:bodyPr>
          <a:lstStyle>
            <a:lvl1pPr>
              <a:lnSpc>
                <a:spcPct val="120000"/>
              </a:lnSpc>
              <a:defRPr spc="0" sz="2800"/>
            </a:lvl1pPr>
          </a:lstStyle>
          <a:p>
            <a:pPr/>
            <a:r>
              <a:t>YOUR TITLE 1</a:t>
            </a:r>
          </a:p>
        </p:txBody>
      </p:sp>
      <p:sp>
        <p:nvSpPr>
          <p:cNvPr id="94" name="Lorem ipsum dolore Sitas amet, consectetur."/>
          <p:cNvSpPr txBox="1"/>
          <p:nvPr>
            <p:ph type="body" sz="quarter" idx="32"/>
          </p:nvPr>
        </p:nvSpPr>
        <p:spPr>
          <a:xfrm>
            <a:off x="19995670" y="11152067"/>
            <a:ext cx="3575831" cy="942895"/>
          </a:xfrm>
          <a:prstGeom prst="rect">
            <a:avLst/>
          </a:prstGeom>
        </p:spPr>
        <p:txBody>
          <a:bodyPr anchor="ctr">
            <a:spAutoFit/>
          </a:bodyPr>
          <a:lstStyle>
            <a:lvl1pPr>
              <a:lnSpc>
                <a:spcPct val="120000"/>
              </a:lnSpc>
              <a:defRPr b="0" spc="0" sz="2400"/>
            </a:lvl1pPr>
          </a:lstStyle>
          <a:p>
            <a:pPr/>
            <a:r>
              <a:t>Lorem ipsum dolore Sitas amet, consectetur.</a:t>
            </a:r>
          </a:p>
        </p:txBody>
      </p:sp>
      <p:sp>
        <p:nvSpPr>
          <p:cNvPr id="95" name="YOUR TITLE 1"/>
          <p:cNvSpPr txBox="1"/>
          <p:nvPr>
            <p:ph type="body" sz="quarter" idx="33"/>
          </p:nvPr>
        </p:nvSpPr>
        <p:spPr>
          <a:xfrm>
            <a:off x="19995670" y="10576011"/>
            <a:ext cx="3575831" cy="564361"/>
          </a:xfrm>
          <a:prstGeom prst="rect">
            <a:avLst/>
          </a:prstGeom>
        </p:spPr>
        <p:txBody>
          <a:bodyPr anchor="ctr">
            <a:spAutoFit/>
          </a:bodyPr>
          <a:lstStyle>
            <a:lvl1pPr>
              <a:lnSpc>
                <a:spcPct val="120000"/>
              </a:lnSpc>
              <a:defRPr spc="0" sz="2800"/>
            </a:lvl1pPr>
          </a:lstStyle>
          <a:p>
            <a:pPr/>
            <a:r>
              <a:t>YOUR TITLE 1</a:t>
            </a:r>
          </a:p>
        </p:txBody>
      </p:sp>
      <p:sp>
        <p:nvSpPr>
          <p:cNvPr id="96" name="Lorem ipsum dolore Sitas amet, consectetur."/>
          <p:cNvSpPr txBox="1"/>
          <p:nvPr>
            <p:ph type="body" sz="quarter" idx="34"/>
          </p:nvPr>
        </p:nvSpPr>
        <p:spPr>
          <a:xfrm>
            <a:off x="14090913" y="11152067"/>
            <a:ext cx="3575830" cy="942895"/>
          </a:xfrm>
          <a:prstGeom prst="rect">
            <a:avLst/>
          </a:prstGeom>
        </p:spPr>
        <p:txBody>
          <a:bodyPr anchor="ctr">
            <a:spAutoFit/>
          </a:bodyPr>
          <a:lstStyle>
            <a:lvl1pPr>
              <a:lnSpc>
                <a:spcPct val="120000"/>
              </a:lnSpc>
              <a:defRPr b="0" spc="0" sz="2400"/>
            </a:lvl1pPr>
          </a:lstStyle>
          <a:p>
            <a:pPr/>
            <a:r>
              <a:t>Lorem ipsum dolore Sitas amet, consectetur.</a:t>
            </a:r>
          </a:p>
        </p:txBody>
      </p:sp>
      <p:sp>
        <p:nvSpPr>
          <p:cNvPr id="97" name="YOUR TITLE 1"/>
          <p:cNvSpPr txBox="1"/>
          <p:nvPr>
            <p:ph type="body" sz="quarter" idx="35"/>
          </p:nvPr>
        </p:nvSpPr>
        <p:spPr>
          <a:xfrm>
            <a:off x="14090913" y="10576011"/>
            <a:ext cx="3575830" cy="564361"/>
          </a:xfrm>
          <a:prstGeom prst="rect">
            <a:avLst/>
          </a:prstGeom>
        </p:spPr>
        <p:txBody>
          <a:bodyPr anchor="ctr">
            <a:spAutoFit/>
          </a:bodyPr>
          <a:lstStyle>
            <a:lvl1pPr>
              <a:lnSpc>
                <a:spcPct val="120000"/>
              </a:lnSpc>
              <a:defRPr spc="0" sz="2800"/>
            </a:lvl1pPr>
          </a:lstStyle>
          <a:p>
            <a:pPr/>
            <a:r>
              <a:t>YOUR TITLE 1</a:t>
            </a:r>
          </a:p>
        </p:txBody>
      </p:sp>
      <p:sp>
        <p:nvSpPr>
          <p:cNvPr id="98" name="Línea"/>
          <p:cNvSpPr/>
          <p:nvPr/>
        </p:nvSpPr>
        <p:spPr>
          <a:xfrm>
            <a:off x="14246742" y="1513230"/>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99" name="Figura"/>
          <p:cNvSpPr/>
          <p:nvPr>
            <p:ph type="body" sz="quarter" idx="36"/>
          </p:nvPr>
        </p:nvSpPr>
        <p:spPr>
          <a:xfrm>
            <a:off x="12586165" y="7654240"/>
            <a:ext cx="682979" cy="68297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32" y="6661"/>
                </a:moveTo>
                <a:cubicBezTo>
                  <a:pt x="20540" y="6471"/>
                  <a:pt x="20228" y="6473"/>
                  <a:pt x="20038" y="6667"/>
                </a:cubicBezTo>
                <a:cubicBezTo>
                  <a:pt x="19903" y="6804"/>
                  <a:pt x="19870" y="7000"/>
                  <a:pt x="19929" y="7171"/>
                </a:cubicBezTo>
                <a:lnTo>
                  <a:pt x="19918" y="7175"/>
                </a:lnTo>
                <a:cubicBezTo>
                  <a:pt x="20365" y="8298"/>
                  <a:pt x="20618" y="9518"/>
                  <a:pt x="20618" y="10800"/>
                </a:cubicBezTo>
                <a:cubicBezTo>
                  <a:pt x="20618" y="16223"/>
                  <a:pt x="16223" y="20618"/>
                  <a:pt x="10800" y="20618"/>
                </a:cubicBezTo>
                <a:cubicBezTo>
                  <a:pt x="5378" y="20618"/>
                  <a:pt x="982" y="16223"/>
                  <a:pt x="982" y="10800"/>
                </a:cubicBezTo>
                <a:cubicBezTo>
                  <a:pt x="982" y="5377"/>
                  <a:pt x="5378" y="982"/>
                  <a:pt x="10800" y="982"/>
                </a:cubicBezTo>
                <a:cubicBezTo>
                  <a:pt x="13575" y="982"/>
                  <a:pt x="16077" y="2136"/>
                  <a:pt x="17862" y="3989"/>
                </a:cubicBezTo>
                <a:lnTo>
                  <a:pt x="17868" y="3982"/>
                </a:lnTo>
                <a:cubicBezTo>
                  <a:pt x="18062" y="4157"/>
                  <a:pt x="18359" y="4153"/>
                  <a:pt x="18544" y="3965"/>
                </a:cubicBezTo>
                <a:cubicBezTo>
                  <a:pt x="18734" y="3771"/>
                  <a:pt x="18732" y="3461"/>
                  <a:pt x="18539" y="3270"/>
                </a:cubicBezTo>
                <a:cubicBezTo>
                  <a:pt x="18520" y="3252"/>
                  <a:pt x="18496" y="3244"/>
                  <a:pt x="18476" y="3230"/>
                </a:cubicBezTo>
                <a:cubicBezTo>
                  <a:pt x="16521" y="1241"/>
                  <a:pt x="13810" y="0"/>
                  <a:pt x="10800" y="0"/>
                </a:cubicBezTo>
                <a:cubicBezTo>
                  <a:pt x="4835" y="0"/>
                  <a:pt x="0" y="4835"/>
                  <a:pt x="0" y="10800"/>
                </a:cubicBezTo>
                <a:cubicBezTo>
                  <a:pt x="0" y="16764"/>
                  <a:pt x="4835" y="21600"/>
                  <a:pt x="10800" y="21600"/>
                </a:cubicBezTo>
                <a:cubicBezTo>
                  <a:pt x="16765" y="21600"/>
                  <a:pt x="21600" y="16764"/>
                  <a:pt x="21600" y="10800"/>
                </a:cubicBezTo>
                <a:cubicBezTo>
                  <a:pt x="21600" y="9412"/>
                  <a:pt x="21329" y="8089"/>
                  <a:pt x="20851" y="6869"/>
                </a:cubicBezTo>
                <a:cubicBezTo>
                  <a:pt x="20828" y="6794"/>
                  <a:pt x="20793" y="6721"/>
                  <a:pt x="20732" y="6661"/>
                </a:cubicBezTo>
                <a:moveTo>
                  <a:pt x="10792" y="13534"/>
                </a:moveTo>
                <a:lnTo>
                  <a:pt x="6238" y="8980"/>
                </a:lnTo>
                <a:cubicBezTo>
                  <a:pt x="6149" y="8891"/>
                  <a:pt x="6027" y="8836"/>
                  <a:pt x="5891" y="8836"/>
                </a:cubicBezTo>
                <a:cubicBezTo>
                  <a:pt x="5620" y="8836"/>
                  <a:pt x="5400" y="9056"/>
                  <a:pt x="5400" y="9327"/>
                </a:cubicBezTo>
                <a:cubicBezTo>
                  <a:pt x="5400" y="9463"/>
                  <a:pt x="5455" y="9585"/>
                  <a:pt x="5544" y="9675"/>
                </a:cubicBezTo>
                <a:lnTo>
                  <a:pt x="10453" y="14583"/>
                </a:lnTo>
                <a:cubicBezTo>
                  <a:pt x="10542" y="14672"/>
                  <a:pt x="10664" y="14727"/>
                  <a:pt x="10800" y="14727"/>
                </a:cubicBezTo>
                <a:cubicBezTo>
                  <a:pt x="10940" y="14727"/>
                  <a:pt x="11064" y="14668"/>
                  <a:pt x="11154" y="14574"/>
                </a:cubicBezTo>
                <a:lnTo>
                  <a:pt x="11155" y="14576"/>
                </a:lnTo>
                <a:lnTo>
                  <a:pt x="19353" y="5988"/>
                </a:lnTo>
                <a:cubicBezTo>
                  <a:pt x="19353" y="5989"/>
                  <a:pt x="19354" y="5990"/>
                  <a:pt x="19354" y="5991"/>
                </a:cubicBezTo>
                <a:lnTo>
                  <a:pt x="20055" y="5255"/>
                </a:lnTo>
                <a:cubicBezTo>
                  <a:pt x="20055" y="5255"/>
                  <a:pt x="20054" y="5254"/>
                  <a:pt x="20054" y="5253"/>
                </a:cubicBezTo>
                <a:lnTo>
                  <a:pt x="21464" y="3775"/>
                </a:lnTo>
                <a:lnTo>
                  <a:pt x="21463" y="3774"/>
                </a:lnTo>
                <a:cubicBezTo>
                  <a:pt x="21547" y="3686"/>
                  <a:pt x="21600" y="3567"/>
                  <a:pt x="21600" y="3436"/>
                </a:cubicBezTo>
                <a:cubicBezTo>
                  <a:pt x="21600" y="3166"/>
                  <a:pt x="21380" y="2945"/>
                  <a:pt x="21109" y="2945"/>
                </a:cubicBezTo>
                <a:cubicBezTo>
                  <a:pt x="20969" y="2945"/>
                  <a:pt x="20844" y="3005"/>
                  <a:pt x="20755" y="3099"/>
                </a:cubicBezTo>
                <a:lnTo>
                  <a:pt x="20754" y="3097"/>
                </a:lnTo>
                <a:lnTo>
                  <a:pt x="19493" y="4419"/>
                </a:lnTo>
                <a:cubicBezTo>
                  <a:pt x="19492" y="4418"/>
                  <a:pt x="19491" y="4416"/>
                  <a:pt x="19490" y="4415"/>
                </a:cubicBezTo>
                <a:lnTo>
                  <a:pt x="18805" y="5133"/>
                </a:lnTo>
                <a:cubicBezTo>
                  <a:pt x="18806" y="5134"/>
                  <a:pt x="18807" y="5136"/>
                  <a:pt x="18807" y="5137"/>
                </a:cubicBezTo>
                <a:cubicBezTo>
                  <a:pt x="18807" y="5137"/>
                  <a:pt x="10792" y="13534"/>
                  <a:pt x="10792" y="13534"/>
                </a:cubicBezTo>
                <a:close/>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0" name="Figura"/>
          <p:cNvSpPr/>
          <p:nvPr>
            <p:ph type="body" sz="quarter" idx="37"/>
          </p:nvPr>
        </p:nvSpPr>
        <p:spPr>
          <a:xfrm>
            <a:off x="18525201" y="11056086"/>
            <a:ext cx="558801" cy="5588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164" y="4419"/>
                </a:moveTo>
                <a:lnTo>
                  <a:pt x="9327" y="4419"/>
                </a:lnTo>
                <a:cubicBezTo>
                  <a:pt x="9056" y="4419"/>
                  <a:pt x="8836" y="4638"/>
                  <a:pt x="8836" y="4909"/>
                </a:cubicBezTo>
                <a:cubicBezTo>
                  <a:pt x="8836" y="5181"/>
                  <a:pt x="9056" y="5400"/>
                  <a:pt x="9327" y="5400"/>
                </a:cubicBezTo>
                <a:lnTo>
                  <a:pt x="18164" y="5400"/>
                </a:lnTo>
                <a:cubicBezTo>
                  <a:pt x="18435" y="5400"/>
                  <a:pt x="18655" y="5181"/>
                  <a:pt x="18655" y="4909"/>
                </a:cubicBezTo>
                <a:cubicBezTo>
                  <a:pt x="18655" y="4638"/>
                  <a:pt x="18435" y="4419"/>
                  <a:pt x="18164" y="4419"/>
                </a:cubicBezTo>
                <a:moveTo>
                  <a:pt x="20618" y="19636"/>
                </a:moveTo>
                <a:cubicBezTo>
                  <a:pt x="20618" y="20179"/>
                  <a:pt x="20178"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8164" y="10310"/>
                </a:moveTo>
                <a:lnTo>
                  <a:pt x="9327" y="10310"/>
                </a:lnTo>
                <a:cubicBezTo>
                  <a:pt x="9056" y="10310"/>
                  <a:pt x="8836" y="10529"/>
                  <a:pt x="8836" y="10800"/>
                </a:cubicBezTo>
                <a:cubicBezTo>
                  <a:pt x="8836" y="11072"/>
                  <a:pt x="9056" y="11291"/>
                  <a:pt x="9327" y="11291"/>
                </a:cubicBezTo>
                <a:lnTo>
                  <a:pt x="18164" y="11291"/>
                </a:lnTo>
                <a:cubicBezTo>
                  <a:pt x="18435" y="11291"/>
                  <a:pt x="18655" y="11072"/>
                  <a:pt x="18655" y="10800"/>
                </a:cubicBezTo>
                <a:cubicBezTo>
                  <a:pt x="18655" y="10529"/>
                  <a:pt x="18435" y="10310"/>
                  <a:pt x="18164" y="10310"/>
                </a:cubicBezTo>
                <a:moveTo>
                  <a:pt x="5445" y="16155"/>
                </a:moveTo>
                <a:lnTo>
                  <a:pt x="4909" y="14728"/>
                </a:lnTo>
                <a:lnTo>
                  <a:pt x="4374" y="16155"/>
                </a:lnTo>
                <a:lnTo>
                  <a:pt x="2945" y="16155"/>
                </a:lnTo>
                <a:lnTo>
                  <a:pt x="4106" y="17048"/>
                </a:lnTo>
                <a:lnTo>
                  <a:pt x="3571" y="18655"/>
                </a:lnTo>
                <a:lnTo>
                  <a:pt x="4909" y="17673"/>
                </a:lnTo>
                <a:lnTo>
                  <a:pt x="6248" y="18655"/>
                </a:lnTo>
                <a:lnTo>
                  <a:pt x="5713" y="17048"/>
                </a:lnTo>
                <a:lnTo>
                  <a:pt x="6873" y="16155"/>
                </a:lnTo>
                <a:cubicBezTo>
                  <a:pt x="6873" y="16155"/>
                  <a:pt x="5445" y="16155"/>
                  <a:pt x="5445" y="16155"/>
                </a:cubicBezTo>
                <a:close/>
                <a:moveTo>
                  <a:pt x="4909" y="8836"/>
                </a:moveTo>
                <a:lnTo>
                  <a:pt x="4374" y="10265"/>
                </a:lnTo>
                <a:lnTo>
                  <a:pt x="2945" y="10265"/>
                </a:lnTo>
                <a:lnTo>
                  <a:pt x="4106" y="11157"/>
                </a:lnTo>
                <a:lnTo>
                  <a:pt x="3571" y="12764"/>
                </a:lnTo>
                <a:lnTo>
                  <a:pt x="4909" y="11782"/>
                </a:lnTo>
                <a:lnTo>
                  <a:pt x="6248" y="12764"/>
                </a:lnTo>
                <a:lnTo>
                  <a:pt x="5713" y="11157"/>
                </a:lnTo>
                <a:lnTo>
                  <a:pt x="6873" y="10265"/>
                </a:lnTo>
                <a:lnTo>
                  <a:pt x="5445" y="10265"/>
                </a:lnTo>
                <a:cubicBezTo>
                  <a:pt x="5445" y="10265"/>
                  <a:pt x="4909" y="8836"/>
                  <a:pt x="4909" y="8836"/>
                </a:cubicBezTo>
                <a:close/>
                <a:moveTo>
                  <a:pt x="4909" y="2945"/>
                </a:moveTo>
                <a:lnTo>
                  <a:pt x="4374" y="4374"/>
                </a:lnTo>
                <a:lnTo>
                  <a:pt x="2945" y="4374"/>
                </a:lnTo>
                <a:lnTo>
                  <a:pt x="4106" y="5266"/>
                </a:lnTo>
                <a:lnTo>
                  <a:pt x="3571" y="6873"/>
                </a:lnTo>
                <a:lnTo>
                  <a:pt x="4909" y="5891"/>
                </a:lnTo>
                <a:lnTo>
                  <a:pt x="6248" y="6873"/>
                </a:lnTo>
                <a:lnTo>
                  <a:pt x="5713" y="5266"/>
                </a:lnTo>
                <a:lnTo>
                  <a:pt x="6873" y="4374"/>
                </a:lnTo>
                <a:lnTo>
                  <a:pt x="5445" y="4374"/>
                </a:lnTo>
                <a:cubicBezTo>
                  <a:pt x="5445" y="4374"/>
                  <a:pt x="4909" y="2945"/>
                  <a:pt x="4909" y="2945"/>
                </a:cubicBezTo>
                <a:close/>
                <a:moveTo>
                  <a:pt x="18164" y="16200"/>
                </a:moveTo>
                <a:lnTo>
                  <a:pt x="9327" y="16200"/>
                </a:lnTo>
                <a:cubicBezTo>
                  <a:pt x="9056" y="16200"/>
                  <a:pt x="8836" y="16420"/>
                  <a:pt x="8836" y="16691"/>
                </a:cubicBezTo>
                <a:cubicBezTo>
                  <a:pt x="8836" y="16962"/>
                  <a:pt x="9056" y="17182"/>
                  <a:pt x="9327" y="17182"/>
                </a:cubicBezTo>
                <a:lnTo>
                  <a:pt x="18164" y="17182"/>
                </a:lnTo>
                <a:cubicBezTo>
                  <a:pt x="18435" y="17182"/>
                  <a:pt x="18655" y="16962"/>
                  <a:pt x="18655" y="16691"/>
                </a:cubicBezTo>
                <a:cubicBezTo>
                  <a:pt x="18655" y="16420"/>
                  <a:pt x="18435" y="16200"/>
                  <a:pt x="18164" y="16200"/>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1" name="Figura"/>
          <p:cNvSpPr/>
          <p:nvPr>
            <p:ph type="body" sz="quarter" idx="38"/>
          </p:nvPr>
        </p:nvSpPr>
        <p:spPr>
          <a:xfrm>
            <a:off x="12673655" y="10993997"/>
            <a:ext cx="558801" cy="68297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00" y="6076"/>
                </a:moveTo>
                <a:cubicBezTo>
                  <a:pt x="14428" y="7109"/>
                  <a:pt x="12685" y="7649"/>
                  <a:pt x="10071" y="7803"/>
                </a:cubicBezTo>
                <a:cubicBezTo>
                  <a:pt x="9806" y="7259"/>
                  <a:pt x="9160" y="6873"/>
                  <a:pt x="8400" y="6873"/>
                </a:cubicBezTo>
                <a:cubicBezTo>
                  <a:pt x="7640" y="6873"/>
                  <a:pt x="6994" y="7259"/>
                  <a:pt x="6729" y="7803"/>
                </a:cubicBezTo>
                <a:cubicBezTo>
                  <a:pt x="4115" y="7649"/>
                  <a:pt x="2372" y="7109"/>
                  <a:pt x="1200" y="6076"/>
                </a:cubicBezTo>
                <a:lnTo>
                  <a:pt x="1200" y="5891"/>
                </a:lnTo>
                <a:cubicBezTo>
                  <a:pt x="1200" y="5349"/>
                  <a:pt x="1738" y="4909"/>
                  <a:pt x="2400" y="4909"/>
                </a:cubicBezTo>
                <a:lnTo>
                  <a:pt x="14400" y="4909"/>
                </a:lnTo>
                <a:cubicBezTo>
                  <a:pt x="15062" y="4909"/>
                  <a:pt x="15600" y="5349"/>
                  <a:pt x="15600" y="5891"/>
                </a:cubicBezTo>
                <a:cubicBezTo>
                  <a:pt x="15600" y="5891"/>
                  <a:pt x="15600" y="6076"/>
                  <a:pt x="15600" y="6076"/>
                </a:cubicBezTo>
                <a:close/>
                <a:moveTo>
                  <a:pt x="7800" y="8346"/>
                </a:moveTo>
                <a:cubicBezTo>
                  <a:pt x="7800" y="8074"/>
                  <a:pt x="8069" y="7855"/>
                  <a:pt x="8400" y="7855"/>
                </a:cubicBezTo>
                <a:cubicBezTo>
                  <a:pt x="8731" y="7855"/>
                  <a:pt x="9000" y="8074"/>
                  <a:pt x="9000" y="8346"/>
                </a:cubicBezTo>
                <a:cubicBezTo>
                  <a:pt x="9000" y="8617"/>
                  <a:pt x="8731" y="8836"/>
                  <a:pt x="8400" y="8836"/>
                </a:cubicBezTo>
                <a:cubicBezTo>
                  <a:pt x="8069" y="8836"/>
                  <a:pt x="7800" y="8617"/>
                  <a:pt x="7800" y="8346"/>
                </a:cubicBezTo>
                <a:moveTo>
                  <a:pt x="15600" y="19636"/>
                </a:moveTo>
                <a:cubicBezTo>
                  <a:pt x="15600" y="20179"/>
                  <a:pt x="15062" y="20619"/>
                  <a:pt x="14400" y="20619"/>
                </a:cubicBezTo>
                <a:lnTo>
                  <a:pt x="2400" y="20619"/>
                </a:lnTo>
                <a:cubicBezTo>
                  <a:pt x="1738" y="20619"/>
                  <a:pt x="1200" y="20179"/>
                  <a:pt x="1200" y="19636"/>
                </a:cubicBezTo>
                <a:lnTo>
                  <a:pt x="1200" y="7318"/>
                </a:lnTo>
                <a:cubicBezTo>
                  <a:pt x="2658" y="8244"/>
                  <a:pt x="4301" y="8666"/>
                  <a:pt x="6693" y="8790"/>
                </a:cubicBezTo>
                <a:cubicBezTo>
                  <a:pt x="6924" y="9385"/>
                  <a:pt x="7597" y="9819"/>
                  <a:pt x="8400" y="9819"/>
                </a:cubicBezTo>
                <a:cubicBezTo>
                  <a:pt x="9203" y="9819"/>
                  <a:pt x="9875" y="9385"/>
                  <a:pt x="10108" y="8790"/>
                </a:cubicBezTo>
                <a:cubicBezTo>
                  <a:pt x="12499" y="8666"/>
                  <a:pt x="14142" y="8244"/>
                  <a:pt x="15600" y="7318"/>
                </a:cubicBezTo>
                <a:cubicBezTo>
                  <a:pt x="15600" y="7318"/>
                  <a:pt x="15600" y="19636"/>
                  <a:pt x="15600" y="19636"/>
                </a:cubicBezTo>
                <a:close/>
                <a:moveTo>
                  <a:pt x="14400" y="3927"/>
                </a:moveTo>
                <a:lnTo>
                  <a:pt x="2400" y="3927"/>
                </a:lnTo>
                <a:cubicBezTo>
                  <a:pt x="1075" y="3927"/>
                  <a:pt x="0" y="4806"/>
                  <a:pt x="0" y="5891"/>
                </a:cubicBezTo>
                <a:lnTo>
                  <a:pt x="0" y="19636"/>
                </a:lnTo>
                <a:cubicBezTo>
                  <a:pt x="0" y="20721"/>
                  <a:pt x="1075" y="21600"/>
                  <a:pt x="2400" y="21600"/>
                </a:cubicBezTo>
                <a:lnTo>
                  <a:pt x="14400" y="21600"/>
                </a:lnTo>
                <a:cubicBezTo>
                  <a:pt x="15725" y="21600"/>
                  <a:pt x="16800" y="20721"/>
                  <a:pt x="16800" y="19636"/>
                </a:cubicBezTo>
                <a:lnTo>
                  <a:pt x="16800" y="5891"/>
                </a:lnTo>
                <a:cubicBezTo>
                  <a:pt x="16800" y="4806"/>
                  <a:pt x="15725" y="3927"/>
                  <a:pt x="14400" y="3927"/>
                </a:cubicBezTo>
                <a:moveTo>
                  <a:pt x="5400" y="17673"/>
                </a:moveTo>
                <a:lnTo>
                  <a:pt x="4200" y="17673"/>
                </a:lnTo>
                <a:cubicBezTo>
                  <a:pt x="3869" y="17673"/>
                  <a:pt x="3600" y="17893"/>
                  <a:pt x="3600" y="18164"/>
                </a:cubicBezTo>
                <a:cubicBezTo>
                  <a:pt x="3600" y="18435"/>
                  <a:pt x="3869" y="18655"/>
                  <a:pt x="4200" y="18655"/>
                </a:cubicBezTo>
                <a:lnTo>
                  <a:pt x="5400" y="18655"/>
                </a:lnTo>
                <a:cubicBezTo>
                  <a:pt x="5731" y="18655"/>
                  <a:pt x="6000" y="18435"/>
                  <a:pt x="6000" y="18164"/>
                </a:cubicBezTo>
                <a:cubicBezTo>
                  <a:pt x="6000" y="17893"/>
                  <a:pt x="5731" y="17673"/>
                  <a:pt x="5400" y="17673"/>
                </a:cubicBezTo>
                <a:moveTo>
                  <a:pt x="6600" y="15709"/>
                </a:moveTo>
                <a:lnTo>
                  <a:pt x="4200" y="15709"/>
                </a:lnTo>
                <a:cubicBezTo>
                  <a:pt x="3869" y="15709"/>
                  <a:pt x="3600" y="15929"/>
                  <a:pt x="3600" y="16200"/>
                </a:cubicBezTo>
                <a:cubicBezTo>
                  <a:pt x="3600" y="16472"/>
                  <a:pt x="3869" y="16691"/>
                  <a:pt x="4200" y="16691"/>
                </a:cubicBezTo>
                <a:lnTo>
                  <a:pt x="6600" y="16691"/>
                </a:lnTo>
                <a:cubicBezTo>
                  <a:pt x="6931" y="16691"/>
                  <a:pt x="7200" y="16472"/>
                  <a:pt x="7200" y="16200"/>
                </a:cubicBezTo>
                <a:cubicBezTo>
                  <a:pt x="7200" y="15929"/>
                  <a:pt x="6931" y="15709"/>
                  <a:pt x="6600" y="15709"/>
                </a:cubicBezTo>
                <a:moveTo>
                  <a:pt x="19200" y="0"/>
                </a:moveTo>
                <a:lnTo>
                  <a:pt x="7200" y="0"/>
                </a:lnTo>
                <a:cubicBezTo>
                  <a:pt x="5875" y="0"/>
                  <a:pt x="4800" y="879"/>
                  <a:pt x="4800" y="1964"/>
                </a:cubicBezTo>
                <a:lnTo>
                  <a:pt x="4800" y="2455"/>
                </a:lnTo>
                <a:cubicBezTo>
                  <a:pt x="4800" y="2726"/>
                  <a:pt x="5069" y="2945"/>
                  <a:pt x="5400" y="2945"/>
                </a:cubicBezTo>
                <a:cubicBezTo>
                  <a:pt x="5731" y="2945"/>
                  <a:pt x="6000" y="2726"/>
                  <a:pt x="6000" y="2455"/>
                </a:cubicBezTo>
                <a:lnTo>
                  <a:pt x="6000" y="1964"/>
                </a:lnTo>
                <a:cubicBezTo>
                  <a:pt x="6000" y="1422"/>
                  <a:pt x="6538" y="982"/>
                  <a:pt x="7200" y="982"/>
                </a:cubicBezTo>
                <a:lnTo>
                  <a:pt x="19200" y="982"/>
                </a:lnTo>
                <a:cubicBezTo>
                  <a:pt x="19862" y="982"/>
                  <a:pt x="20400" y="1422"/>
                  <a:pt x="20400" y="1964"/>
                </a:cubicBezTo>
                <a:lnTo>
                  <a:pt x="20400" y="15709"/>
                </a:lnTo>
                <a:cubicBezTo>
                  <a:pt x="20400" y="16252"/>
                  <a:pt x="19862" y="16691"/>
                  <a:pt x="19200" y="16691"/>
                </a:cubicBezTo>
                <a:lnTo>
                  <a:pt x="18600" y="16691"/>
                </a:lnTo>
                <a:cubicBezTo>
                  <a:pt x="18269" y="16691"/>
                  <a:pt x="18000" y="16911"/>
                  <a:pt x="18000" y="17182"/>
                </a:cubicBezTo>
                <a:cubicBezTo>
                  <a:pt x="18000" y="17453"/>
                  <a:pt x="18269" y="17673"/>
                  <a:pt x="18600" y="17673"/>
                </a:cubicBezTo>
                <a:lnTo>
                  <a:pt x="19200" y="17673"/>
                </a:lnTo>
                <a:cubicBezTo>
                  <a:pt x="20525" y="17673"/>
                  <a:pt x="21600" y="16794"/>
                  <a:pt x="21600" y="15709"/>
                </a:cubicBezTo>
                <a:lnTo>
                  <a:pt x="21600" y="1964"/>
                </a:lnTo>
                <a:cubicBezTo>
                  <a:pt x="21600" y="879"/>
                  <a:pt x="20525" y="0"/>
                  <a:pt x="19200" y="0"/>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2" name="Figura"/>
          <p:cNvSpPr/>
          <p:nvPr>
            <p:ph type="body" sz="quarter" idx="39"/>
          </p:nvPr>
        </p:nvSpPr>
        <p:spPr>
          <a:xfrm>
            <a:off x="18525201" y="7779829"/>
            <a:ext cx="558801" cy="4572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964" y="3600"/>
                </a:moveTo>
                <a:cubicBezTo>
                  <a:pt x="1422" y="3600"/>
                  <a:pt x="982" y="3063"/>
                  <a:pt x="982" y="2400"/>
                </a:cubicBezTo>
                <a:cubicBezTo>
                  <a:pt x="982" y="1738"/>
                  <a:pt x="1422" y="1200"/>
                  <a:pt x="1964" y="1200"/>
                </a:cubicBezTo>
                <a:cubicBezTo>
                  <a:pt x="2506" y="1200"/>
                  <a:pt x="2945" y="1738"/>
                  <a:pt x="2945" y="2400"/>
                </a:cubicBezTo>
                <a:cubicBezTo>
                  <a:pt x="2945" y="3063"/>
                  <a:pt x="2506" y="3600"/>
                  <a:pt x="1964" y="3600"/>
                </a:cubicBezTo>
                <a:moveTo>
                  <a:pt x="1964" y="0"/>
                </a:moveTo>
                <a:cubicBezTo>
                  <a:pt x="879" y="0"/>
                  <a:pt x="0" y="1075"/>
                  <a:pt x="0" y="2400"/>
                </a:cubicBezTo>
                <a:cubicBezTo>
                  <a:pt x="0" y="3726"/>
                  <a:pt x="879" y="4800"/>
                  <a:pt x="1964" y="4800"/>
                </a:cubicBezTo>
                <a:cubicBezTo>
                  <a:pt x="3048" y="4800"/>
                  <a:pt x="3927" y="3726"/>
                  <a:pt x="3927" y="2400"/>
                </a:cubicBezTo>
                <a:cubicBezTo>
                  <a:pt x="3927" y="1075"/>
                  <a:pt x="3048" y="0"/>
                  <a:pt x="1964" y="0"/>
                </a:cubicBezTo>
                <a:moveTo>
                  <a:pt x="1964" y="12000"/>
                </a:moveTo>
                <a:cubicBezTo>
                  <a:pt x="1422" y="12000"/>
                  <a:pt x="982" y="11463"/>
                  <a:pt x="982" y="10800"/>
                </a:cubicBezTo>
                <a:cubicBezTo>
                  <a:pt x="982" y="10138"/>
                  <a:pt x="1422" y="9600"/>
                  <a:pt x="1964" y="9600"/>
                </a:cubicBezTo>
                <a:cubicBezTo>
                  <a:pt x="2506" y="9600"/>
                  <a:pt x="2945" y="10138"/>
                  <a:pt x="2945" y="10800"/>
                </a:cubicBezTo>
                <a:cubicBezTo>
                  <a:pt x="2945" y="11463"/>
                  <a:pt x="2506" y="12000"/>
                  <a:pt x="1964" y="12000"/>
                </a:cubicBezTo>
                <a:moveTo>
                  <a:pt x="1964" y="8401"/>
                </a:moveTo>
                <a:cubicBezTo>
                  <a:pt x="879" y="8401"/>
                  <a:pt x="0" y="9475"/>
                  <a:pt x="0" y="10800"/>
                </a:cubicBezTo>
                <a:cubicBezTo>
                  <a:pt x="0" y="12126"/>
                  <a:pt x="879" y="13200"/>
                  <a:pt x="1964" y="13200"/>
                </a:cubicBezTo>
                <a:cubicBezTo>
                  <a:pt x="3048" y="13200"/>
                  <a:pt x="3927" y="12126"/>
                  <a:pt x="3927" y="10800"/>
                </a:cubicBezTo>
                <a:cubicBezTo>
                  <a:pt x="3927" y="9475"/>
                  <a:pt x="3048" y="8401"/>
                  <a:pt x="1964" y="8401"/>
                </a:cubicBezTo>
                <a:moveTo>
                  <a:pt x="19636" y="12000"/>
                </a:moveTo>
                <a:lnTo>
                  <a:pt x="7855" y="12000"/>
                </a:lnTo>
                <a:cubicBezTo>
                  <a:pt x="7313" y="12000"/>
                  <a:pt x="6873" y="11463"/>
                  <a:pt x="6873" y="10801"/>
                </a:cubicBezTo>
                <a:cubicBezTo>
                  <a:pt x="6873" y="10138"/>
                  <a:pt x="7313" y="9600"/>
                  <a:pt x="7855" y="9600"/>
                </a:cubicBezTo>
                <a:lnTo>
                  <a:pt x="19636" y="9600"/>
                </a:lnTo>
                <a:cubicBezTo>
                  <a:pt x="20178" y="9600"/>
                  <a:pt x="20618" y="10138"/>
                  <a:pt x="20618" y="10801"/>
                </a:cubicBezTo>
                <a:cubicBezTo>
                  <a:pt x="20618" y="11463"/>
                  <a:pt x="20178" y="12000"/>
                  <a:pt x="19636" y="12000"/>
                </a:cubicBezTo>
                <a:moveTo>
                  <a:pt x="19636" y="8401"/>
                </a:moveTo>
                <a:lnTo>
                  <a:pt x="7855" y="8401"/>
                </a:lnTo>
                <a:cubicBezTo>
                  <a:pt x="6770" y="8401"/>
                  <a:pt x="5891" y="9475"/>
                  <a:pt x="5891" y="10801"/>
                </a:cubicBezTo>
                <a:cubicBezTo>
                  <a:pt x="5891" y="12126"/>
                  <a:pt x="6770" y="13200"/>
                  <a:pt x="7855" y="13200"/>
                </a:cubicBezTo>
                <a:lnTo>
                  <a:pt x="19636" y="13200"/>
                </a:lnTo>
                <a:cubicBezTo>
                  <a:pt x="20721" y="13200"/>
                  <a:pt x="21600" y="12126"/>
                  <a:pt x="21600" y="10801"/>
                </a:cubicBezTo>
                <a:cubicBezTo>
                  <a:pt x="21600" y="9475"/>
                  <a:pt x="20721" y="8401"/>
                  <a:pt x="19636" y="8401"/>
                </a:cubicBezTo>
                <a:moveTo>
                  <a:pt x="19636" y="20400"/>
                </a:moveTo>
                <a:lnTo>
                  <a:pt x="7855" y="20400"/>
                </a:lnTo>
                <a:cubicBezTo>
                  <a:pt x="7313" y="20400"/>
                  <a:pt x="6873" y="19862"/>
                  <a:pt x="6873" y="19200"/>
                </a:cubicBezTo>
                <a:cubicBezTo>
                  <a:pt x="6873" y="18538"/>
                  <a:pt x="7313" y="18000"/>
                  <a:pt x="7855" y="18000"/>
                </a:cubicBezTo>
                <a:lnTo>
                  <a:pt x="19636" y="18000"/>
                </a:lnTo>
                <a:cubicBezTo>
                  <a:pt x="20178" y="18000"/>
                  <a:pt x="20618" y="18538"/>
                  <a:pt x="20618" y="19200"/>
                </a:cubicBezTo>
                <a:cubicBezTo>
                  <a:pt x="20618" y="19862"/>
                  <a:pt x="20178" y="20400"/>
                  <a:pt x="19636" y="20400"/>
                </a:cubicBezTo>
                <a:moveTo>
                  <a:pt x="19636" y="16800"/>
                </a:moveTo>
                <a:lnTo>
                  <a:pt x="7855" y="16800"/>
                </a:lnTo>
                <a:cubicBezTo>
                  <a:pt x="6770" y="16800"/>
                  <a:pt x="5891" y="17875"/>
                  <a:pt x="5891" y="19200"/>
                </a:cubicBezTo>
                <a:cubicBezTo>
                  <a:pt x="5891" y="20526"/>
                  <a:pt x="6770" y="21600"/>
                  <a:pt x="7855" y="21600"/>
                </a:cubicBezTo>
                <a:lnTo>
                  <a:pt x="19636" y="21600"/>
                </a:lnTo>
                <a:cubicBezTo>
                  <a:pt x="20721" y="21600"/>
                  <a:pt x="21600" y="20526"/>
                  <a:pt x="21600" y="19200"/>
                </a:cubicBezTo>
                <a:cubicBezTo>
                  <a:pt x="21600" y="17875"/>
                  <a:pt x="20721" y="16800"/>
                  <a:pt x="19636" y="16800"/>
                </a:cubicBezTo>
                <a:moveTo>
                  <a:pt x="7855" y="1201"/>
                </a:moveTo>
                <a:lnTo>
                  <a:pt x="19636" y="1201"/>
                </a:lnTo>
                <a:cubicBezTo>
                  <a:pt x="20178" y="1201"/>
                  <a:pt x="20618" y="1738"/>
                  <a:pt x="20618" y="2400"/>
                </a:cubicBezTo>
                <a:cubicBezTo>
                  <a:pt x="20618" y="3063"/>
                  <a:pt x="20178" y="3600"/>
                  <a:pt x="19636" y="3600"/>
                </a:cubicBezTo>
                <a:lnTo>
                  <a:pt x="7855" y="3600"/>
                </a:lnTo>
                <a:cubicBezTo>
                  <a:pt x="7313" y="3600"/>
                  <a:pt x="6873" y="3063"/>
                  <a:pt x="6873" y="2400"/>
                </a:cubicBezTo>
                <a:cubicBezTo>
                  <a:pt x="6873" y="1738"/>
                  <a:pt x="7313" y="1201"/>
                  <a:pt x="7855" y="1201"/>
                </a:cubicBezTo>
                <a:moveTo>
                  <a:pt x="7855" y="4800"/>
                </a:moveTo>
                <a:lnTo>
                  <a:pt x="19636" y="4800"/>
                </a:lnTo>
                <a:cubicBezTo>
                  <a:pt x="20721" y="4800"/>
                  <a:pt x="21600" y="3726"/>
                  <a:pt x="21600" y="2400"/>
                </a:cubicBezTo>
                <a:cubicBezTo>
                  <a:pt x="21600" y="1075"/>
                  <a:pt x="20721" y="1"/>
                  <a:pt x="19636" y="1"/>
                </a:cubicBezTo>
                <a:lnTo>
                  <a:pt x="7855" y="1"/>
                </a:lnTo>
                <a:cubicBezTo>
                  <a:pt x="6770" y="1"/>
                  <a:pt x="5891" y="1075"/>
                  <a:pt x="5891" y="2400"/>
                </a:cubicBezTo>
                <a:cubicBezTo>
                  <a:pt x="5891" y="3726"/>
                  <a:pt x="6770" y="4800"/>
                  <a:pt x="7855" y="4800"/>
                </a:cubicBezTo>
                <a:moveTo>
                  <a:pt x="1964" y="20400"/>
                </a:moveTo>
                <a:cubicBezTo>
                  <a:pt x="1422" y="20400"/>
                  <a:pt x="982" y="19862"/>
                  <a:pt x="982" y="19200"/>
                </a:cubicBezTo>
                <a:cubicBezTo>
                  <a:pt x="982" y="18538"/>
                  <a:pt x="1422" y="18000"/>
                  <a:pt x="1964" y="18000"/>
                </a:cubicBezTo>
                <a:cubicBezTo>
                  <a:pt x="2506" y="18000"/>
                  <a:pt x="2945" y="18538"/>
                  <a:pt x="2945" y="19200"/>
                </a:cubicBezTo>
                <a:cubicBezTo>
                  <a:pt x="2945" y="19862"/>
                  <a:pt x="2506" y="20400"/>
                  <a:pt x="1964" y="20400"/>
                </a:cubicBezTo>
                <a:moveTo>
                  <a:pt x="1964" y="16800"/>
                </a:moveTo>
                <a:cubicBezTo>
                  <a:pt x="879" y="16800"/>
                  <a:pt x="0" y="17875"/>
                  <a:pt x="0" y="19200"/>
                </a:cubicBezTo>
                <a:cubicBezTo>
                  <a:pt x="0" y="20526"/>
                  <a:pt x="879" y="21600"/>
                  <a:pt x="1964" y="21600"/>
                </a:cubicBezTo>
                <a:cubicBezTo>
                  <a:pt x="3048" y="21600"/>
                  <a:pt x="3927" y="20526"/>
                  <a:pt x="3927" y="19200"/>
                </a:cubicBezTo>
                <a:cubicBezTo>
                  <a:pt x="3927" y="17875"/>
                  <a:pt x="3048" y="16800"/>
                  <a:pt x="1964" y="16800"/>
                </a:cubicBezTo>
              </a:path>
            </a:pathLst>
          </a:custGeom>
          <a:solidFill>
            <a:srgbClr val="FFFFFF"/>
          </a:solidFill>
        </p:spPr>
        <p:txBody>
          <a:bodyPr lIns="38100" tIns="38100" rIns="38100" bIns="38100" anchor="ctr">
            <a:noAutofit/>
          </a:bodyPr>
          <a:lstStyle/>
          <a:p>
            <a:pPr defTabSz="457200">
              <a:defRPr spc="150" sz="3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3"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reak Slide">
    <p:spTree>
      <p:nvGrpSpPr>
        <p:cNvPr id="1" name=""/>
        <p:cNvGrpSpPr/>
        <p:nvPr/>
      </p:nvGrpSpPr>
      <p:grpSpPr>
        <a:xfrm>
          <a:off x="0" y="0"/>
          <a:ext cx="0" cy="0"/>
          <a:chOff x="0" y="0"/>
          <a:chExt cx="0" cy="0"/>
        </a:xfrm>
      </p:grpSpPr>
      <p:sp>
        <p:nvSpPr>
          <p:cNvPr id="110" name="Rectángulo"/>
          <p:cNvSpPr/>
          <p:nvPr>
            <p:ph type="body" idx="21"/>
          </p:nvPr>
        </p:nvSpPr>
        <p:spPr>
          <a:xfrm>
            <a:off x="-43439" y="-22669"/>
            <a:ext cx="24470878" cy="13761338"/>
          </a:xfrm>
          <a:prstGeom prst="rect">
            <a:avLst/>
          </a:prstGeom>
          <a:solidFill>
            <a:srgbClr val="1252FD"/>
          </a:solidFill>
        </p:spPr>
        <p:txBody>
          <a:bodyPr anchor="ctr">
            <a:noAutofit/>
          </a:bodyPr>
          <a:lstStyle/>
          <a:p>
            <a:pPr/>
          </a:p>
        </p:txBody>
      </p:sp>
      <p:sp>
        <p:nvSpPr>
          <p:cNvPr id="111" name="Imagen"/>
          <p:cNvSpPr/>
          <p:nvPr>
            <p:ph type="pic" idx="22"/>
          </p:nvPr>
        </p:nvSpPr>
        <p:spPr>
          <a:xfrm>
            <a:off x="-45244" y="-1300174"/>
            <a:ext cx="24474521" cy="16316348"/>
          </a:xfrm>
          <a:prstGeom prst="rect">
            <a:avLst/>
          </a:prstGeom>
        </p:spPr>
        <p:txBody>
          <a:bodyPr lIns="91439" tIns="45719" rIns="91439" bIns="45719">
            <a:noAutofit/>
          </a:bodyPr>
          <a:lstStyle/>
          <a:p>
            <a:pPr/>
          </a:p>
        </p:txBody>
      </p:sp>
      <p:sp>
        <p:nvSpPr>
          <p:cNvPr id="112" name="FINANCE"/>
          <p:cNvSpPr txBox="1"/>
          <p:nvPr>
            <p:ph type="body" sz="quarter" idx="23"/>
          </p:nvPr>
        </p:nvSpPr>
        <p:spPr>
          <a:xfrm>
            <a:off x="6734916" y="5443809"/>
            <a:ext cx="10914168" cy="1881601"/>
          </a:xfrm>
          <a:prstGeom prst="rect">
            <a:avLst/>
          </a:prstGeom>
        </p:spPr>
        <p:txBody>
          <a:bodyPr lIns="89296" tIns="89296" rIns="89296" bIns="89296" anchor="ctr">
            <a:noAutofit/>
          </a:bodyPr>
          <a:lstStyle>
            <a:lvl1pPr algn="ctr">
              <a:defRPr>
                <a:solidFill>
                  <a:srgbClr val="FFFFFF"/>
                </a:solidFill>
              </a:defRPr>
            </a:lvl1pPr>
          </a:lstStyle>
          <a:p>
            <a:pPr/>
            <a:r>
              <a:t>FINANCE</a:t>
            </a:r>
          </a:p>
        </p:txBody>
      </p:sp>
      <p:sp>
        <p:nvSpPr>
          <p:cNvPr id="113" name="Rectángulo"/>
          <p:cNvSpPr/>
          <p:nvPr>
            <p:ph type="body" sz="half" idx="24"/>
          </p:nvPr>
        </p:nvSpPr>
        <p:spPr>
          <a:xfrm>
            <a:off x="7302723" y="2526899"/>
            <a:ext cx="9778554" cy="8662202"/>
          </a:xfrm>
          <a:prstGeom prst="rect">
            <a:avLst/>
          </a:prstGeom>
          <a:ln w="38100">
            <a:solidFill>
              <a:srgbClr val="FFFFFF"/>
            </a:solidFill>
          </a:ln>
        </p:spPr>
        <p:txBody>
          <a:bodyPr anchor="ctr">
            <a:noAutofit/>
          </a:bodyPr>
          <a:lstStyle/>
          <a:p>
            <a:pPr/>
          </a:p>
        </p:txBody>
      </p:sp>
      <p:sp>
        <p:nvSpPr>
          <p:cNvPr id="114" name="Línea"/>
          <p:cNvSpPr/>
          <p:nvPr/>
        </p:nvSpPr>
        <p:spPr>
          <a:xfrm>
            <a:off x="11008086" y="8068989"/>
            <a:ext cx="2367829" cy="1"/>
          </a:xfrm>
          <a:prstGeom prst="line">
            <a:avLst/>
          </a:prstGeom>
          <a:ln w="152400">
            <a:solidFill>
              <a:srgbClr val="FFFFFF"/>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115"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venue Model">
    <p:spTree>
      <p:nvGrpSpPr>
        <p:cNvPr id="1" name=""/>
        <p:cNvGrpSpPr/>
        <p:nvPr/>
      </p:nvGrpSpPr>
      <p:grpSpPr>
        <a:xfrm>
          <a:off x="0" y="0"/>
          <a:ext cx="0" cy="0"/>
          <a:chOff x="0" y="0"/>
          <a:chExt cx="0" cy="0"/>
        </a:xfrm>
      </p:grpSpPr>
      <p:sp>
        <p:nvSpPr>
          <p:cNvPr id="122" name="Imagen"/>
          <p:cNvSpPr/>
          <p:nvPr>
            <p:ph type="pic" sz="quarter" idx="21"/>
          </p:nvPr>
        </p:nvSpPr>
        <p:spPr>
          <a:xfrm>
            <a:off x="6632391" y="4121762"/>
            <a:ext cx="8175030" cy="5450020"/>
          </a:xfrm>
          <a:prstGeom prst="rect">
            <a:avLst/>
          </a:prstGeom>
        </p:spPr>
        <p:txBody>
          <a:bodyPr lIns="91439" tIns="45719" rIns="91439" bIns="45719">
            <a:noAutofit/>
          </a:bodyPr>
          <a:lstStyle/>
          <a:p>
            <a:pPr/>
          </a:p>
        </p:txBody>
      </p:sp>
      <p:sp>
        <p:nvSpPr>
          <p:cNvPr id="123" name="Imagen"/>
          <p:cNvSpPr/>
          <p:nvPr>
            <p:ph type="pic" sz="quarter" idx="22"/>
          </p:nvPr>
        </p:nvSpPr>
        <p:spPr>
          <a:xfrm>
            <a:off x="16625833" y="4658498"/>
            <a:ext cx="6058579" cy="4384817"/>
          </a:xfrm>
          <a:prstGeom prst="rect">
            <a:avLst/>
          </a:prstGeom>
        </p:spPr>
        <p:txBody>
          <a:bodyPr lIns="91439" tIns="45719" rIns="91439" bIns="45719">
            <a:noAutofit/>
          </a:bodyPr>
          <a:lstStyle/>
          <a:p>
            <a:pPr/>
          </a:p>
        </p:txBody>
      </p:sp>
      <p:sp>
        <p:nvSpPr>
          <p:cNvPr id="124" name="Imagen"/>
          <p:cNvSpPr/>
          <p:nvPr>
            <p:ph type="pic" sz="quarter" idx="23"/>
          </p:nvPr>
        </p:nvSpPr>
        <p:spPr>
          <a:xfrm>
            <a:off x="1538319" y="4633004"/>
            <a:ext cx="7533772" cy="5022514"/>
          </a:xfrm>
          <a:prstGeom prst="rect">
            <a:avLst/>
          </a:prstGeom>
        </p:spPr>
        <p:txBody>
          <a:bodyPr lIns="91439" tIns="45719" rIns="91439" bIns="45719">
            <a:noAutofit/>
          </a:bodyPr>
          <a:lstStyle/>
          <a:p>
            <a:pPr/>
          </a:p>
        </p:txBody>
      </p:sp>
      <p:sp>
        <p:nvSpPr>
          <p:cNvPr id="125" name="Figura"/>
          <p:cNvSpPr/>
          <p:nvPr>
            <p:ph type="body" sz="quarter" idx="24"/>
          </p:nvPr>
        </p:nvSpPr>
        <p:spPr>
          <a:xfrm>
            <a:off x="9863042" y="4535423"/>
            <a:ext cx="4657916" cy="4618784"/>
          </a:xfrm>
          <a:custGeom>
            <a:avLst/>
            <a:gdLst/>
            <a:ahLst/>
            <a:cxnLst>
              <a:cxn ang="0">
                <a:pos x="wd2" y="hd2"/>
              </a:cxn>
              <a:cxn ang="5400000">
                <a:pos x="wd2" y="hd2"/>
              </a:cxn>
              <a:cxn ang="10800000">
                <a:pos x="wd2" y="hd2"/>
              </a:cxn>
              <a:cxn ang="16200000">
                <a:pos x="wd2" y="hd2"/>
              </a:cxn>
            </a:cxnLst>
            <a:rect l="0" t="0" r="r" b="b"/>
            <a:pathLst>
              <a:path w="20842" h="21006" fill="norm" stroke="1" extrusionOk="0">
                <a:moveTo>
                  <a:pt x="17303" y="3326"/>
                </a:moveTo>
                <a:cubicBezTo>
                  <a:pt x="19713" y="5591"/>
                  <a:pt x="21350" y="8593"/>
                  <a:pt x="20699" y="11633"/>
                </a:cubicBezTo>
                <a:cubicBezTo>
                  <a:pt x="20191" y="14001"/>
                  <a:pt x="18344" y="15770"/>
                  <a:pt x="16464" y="17469"/>
                </a:cubicBezTo>
                <a:cubicBezTo>
                  <a:pt x="14421" y="19316"/>
                  <a:pt x="12238" y="21116"/>
                  <a:pt x="9648" y="21001"/>
                </a:cubicBezTo>
                <a:cubicBezTo>
                  <a:pt x="7574" y="20909"/>
                  <a:pt x="5831" y="19601"/>
                  <a:pt x="4217" y="18360"/>
                </a:cubicBezTo>
                <a:cubicBezTo>
                  <a:pt x="2847" y="17306"/>
                  <a:pt x="1437" y="16208"/>
                  <a:pt x="645" y="14556"/>
                </a:cubicBezTo>
                <a:cubicBezTo>
                  <a:pt x="-250" y="12689"/>
                  <a:pt x="-85" y="10571"/>
                  <a:pt x="369" y="8599"/>
                </a:cubicBezTo>
                <a:cubicBezTo>
                  <a:pt x="787" y="6786"/>
                  <a:pt x="1456" y="4985"/>
                  <a:pt x="2667" y="3474"/>
                </a:cubicBezTo>
                <a:cubicBezTo>
                  <a:pt x="4895" y="694"/>
                  <a:pt x="8375" y="-484"/>
                  <a:pt x="11663" y="182"/>
                </a:cubicBezTo>
                <a:cubicBezTo>
                  <a:pt x="13753" y="606"/>
                  <a:pt x="15651" y="1774"/>
                  <a:pt x="17303" y="3326"/>
                </a:cubicBezTo>
                <a:close/>
              </a:path>
            </a:pathLst>
          </a:custGeom>
          <a:gradFill>
            <a:gsLst>
              <a:gs pos="0">
                <a:srgbClr val="2494FF">
                  <a:alpha val="0"/>
                </a:srgbClr>
              </a:gs>
              <a:gs pos="100000">
                <a:srgbClr val="1E48F6">
                  <a:alpha val="77606"/>
                </a:srgbClr>
              </a:gs>
            </a:gsLst>
            <a:lin ang="13249413"/>
          </a:gradFill>
        </p:spPr>
        <p:txBody>
          <a:bodyPr anchor="ctr">
            <a:noAutofit/>
          </a:bodyPr>
          <a:lstStyle/>
          <a:p>
            <a:pPr/>
          </a:p>
        </p:txBody>
      </p:sp>
      <p:sp>
        <p:nvSpPr>
          <p:cNvPr id="126" name="Figura"/>
          <p:cNvSpPr/>
          <p:nvPr>
            <p:ph type="body" sz="quarter" idx="25"/>
          </p:nvPr>
        </p:nvSpPr>
        <p:spPr>
          <a:xfrm rot="10800000">
            <a:off x="17396250" y="4658722"/>
            <a:ext cx="4517869" cy="4384816"/>
          </a:xfrm>
          <a:custGeom>
            <a:avLst/>
            <a:gdLst/>
            <a:ahLst/>
            <a:cxnLst>
              <a:cxn ang="0">
                <a:pos x="wd2" y="hd2"/>
              </a:cxn>
              <a:cxn ang="5400000">
                <a:pos x="wd2" y="hd2"/>
              </a:cxn>
              <a:cxn ang="10800000">
                <a:pos x="wd2" y="hd2"/>
              </a:cxn>
              <a:cxn ang="16200000">
                <a:pos x="wd2" y="hd2"/>
              </a:cxn>
            </a:cxnLst>
            <a:rect l="0" t="0" r="r" b="b"/>
            <a:pathLst>
              <a:path w="21291" h="20966" fill="norm" stroke="1" extrusionOk="0">
                <a:moveTo>
                  <a:pt x="15097" y="261"/>
                </a:moveTo>
                <a:cubicBezTo>
                  <a:pt x="17565" y="996"/>
                  <a:pt x="19131" y="3001"/>
                  <a:pt x="20123" y="5257"/>
                </a:cubicBezTo>
                <a:cubicBezTo>
                  <a:pt x="20994" y="7238"/>
                  <a:pt x="21529" y="9555"/>
                  <a:pt x="21187" y="11881"/>
                </a:cubicBezTo>
                <a:cubicBezTo>
                  <a:pt x="20787" y="14609"/>
                  <a:pt x="19234" y="17056"/>
                  <a:pt x="16930" y="18700"/>
                </a:cubicBezTo>
                <a:cubicBezTo>
                  <a:pt x="15602" y="19647"/>
                  <a:pt x="14108" y="20265"/>
                  <a:pt x="12565" y="20624"/>
                </a:cubicBezTo>
                <a:cubicBezTo>
                  <a:pt x="9576" y="21321"/>
                  <a:pt x="6370" y="21017"/>
                  <a:pt x="4004" y="19122"/>
                </a:cubicBezTo>
                <a:cubicBezTo>
                  <a:pt x="2534" y="17945"/>
                  <a:pt x="1573" y="16260"/>
                  <a:pt x="913" y="14403"/>
                </a:cubicBezTo>
                <a:cubicBezTo>
                  <a:pt x="235" y="12492"/>
                  <a:pt x="-71" y="10492"/>
                  <a:pt x="14" y="8504"/>
                </a:cubicBezTo>
                <a:cubicBezTo>
                  <a:pt x="107" y="6344"/>
                  <a:pt x="687" y="4125"/>
                  <a:pt x="2328" y="2638"/>
                </a:cubicBezTo>
                <a:cubicBezTo>
                  <a:pt x="4290" y="858"/>
                  <a:pt x="7034" y="758"/>
                  <a:pt x="9561" y="403"/>
                </a:cubicBezTo>
                <a:cubicBezTo>
                  <a:pt x="11398" y="145"/>
                  <a:pt x="13283" y="-279"/>
                  <a:pt x="15097" y="261"/>
                </a:cubicBezTo>
                <a:close/>
              </a:path>
            </a:pathLst>
          </a:custGeom>
          <a:gradFill>
            <a:gsLst>
              <a:gs pos="0">
                <a:srgbClr val="1E48F6">
                  <a:alpha val="77923"/>
                </a:srgbClr>
              </a:gs>
              <a:gs pos="100000">
                <a:srgbClr val="2494FF">
                  <a:alpha val="0"/>
                </a:srgbClr>
              </a:gs>
            </a:gsLst>
            <a:lin ang="13200000"/>
          </a:gradFill>
        </p:spPr>
        <p:txBody>
          <a:bodyPr anchor="ctr">
            <a:noAutofit/>
          </a:bodyPr>
          <a:lstStyle/>
          <a:p>
            <a:pPr/>
          </a:p>
        </p:txBody>
      </p:sp>
      <p:sp>
        <p:nvSpPr>
          <p:cNvPr id="127" name="Figura"/>
          <p:cNvSpPr/>
          <p:nvPr>
            <p:ph type="body" sz="quarter" idx="26"/>
          </p:nvPr>
        </p:nvSpPr>
        <p:spPr>
          <a:xfrm>
            <a:off x="2469759" y="4632958"/>
            <a:ext cx="4548104" cy="4423636"/>
          </a:xfrm>
          <a:custGeom>
            <a:avLst/>
            <a:gdLst/>
            <a:ahLst/>
            <a:cxnLst>
              <a:cxn ang="0">
                <a:pos x="wd2" y="hd2"/>
              </a:cxn>
              <a:cxn ang="5400000">
                <a:pos x="wd2" y="hd2"/>
              </a:cxn>
              <a:cxn ang="10800000">
                <a:pos x="wd2" y="hd2"/>
              </a:cxn>
              <a:cxn ang="16200000">
                <a:pos x="wd2" y="hd2"/>
              </a:cxn>
            </a:cxnLst>
            <a:rect l="0" t="0" r="r" b="b"/>
            <a:pathLst>
              <a:path w="21028" h="21467" fill="norm" stroke="1" extrusionOk="0">
                <a:moveTo>
                  <a:pt x="17835" y="2190"/>
                </a:moveTo>
                <a:cubicBezTo>
                  <a:pt x="20582" y="4458"/>
                  <a:pt x="21515" y="8203"/>
                  <a:pt x="20794" y="11657"/>
                </a:cubicBezTo>
                <a:cubicBezTo>
                  <a:pt x="20234" y="14340"/>
                  <a:pt x="18710" y="16723"/>
                  <a:pt x="16617" y="18578"/>
                </a:cubicBezTo>
                <a:cubicBezTo>
                  <a:pt x="14586" y="20378"/>
                  <a:pt x="12151" y="21543"/>
                  <a:pt x="9609" y="21463"/>
                </a:cubicBezTo>
                <a:cubicBezTo>
                  <a:pt x="7487" y="21397"/>
                  <a:pt x="5489" y="20460"/>
                  <a:pt x="3936" y="19006"/>
                </a:cubicBezTo>
                <a:cubicBezTo>
                  <a:pt x="2574" y="17731"/>
                  <a:pt x="1582" y="16083"/>
                  <a:pt x="904" y="14217"/>
                </a:cubicBezTo>
                <a:cubicBezTo>
                  <a:pt x="202" y="12287"/>
                  <a:pt x="-85" y="10249"/>
                  <a:pt x="22" y="8230"/>
                </a:cubicBezTo>
                <a:cubicBezTo>
                  <a:pt x="137" y="6051"/>
                  <a:pt x="730" y="3831"/>
                  <a:pt x="2291" y="2277"/>
                </a:cubicBezTo>
                <a:cubicBezTo>
                  <a:pt x="4184" y="393"/>
                  <a:pt x="6861" y="66"/>
                  <a:pt x="9388" y="9"/>
                </a:cubicBezTo>
                <a:cubicBezTo>
                  <a:pt x="12331" y="-57"/>
                  <a:pt x="15439" y="211"/>
                  <a:pt x="17835" y="2190"/>
                </a:cubicBezTo>
                <a:close/>
              </a:path>
            </a:pathLst>
          </a:custGeom>
          <a:gradFill>
            <a:gsLst>
              <a:gs pos="0">
                <a:srgbClr val="2494FF">
                  <a:alpha val="0"/>
                </a:srgbClr>
              </a:gs>
              <a:gs pos="100000">
                <a:srgbClr val="1E48F6">
                  <a:alpha val="77606"/>
                </a:srgbClr>
              </a:gs>
            </a:gsLst>
            <a:lin ang="13249413"/>
          </a:gradFill>
        </p:spPr>
        <p:txBody>
          <a:bodyPr anchor="ctr">
            <a:noAutofit/>
          </a:bodyPr>
          <a:lstStyle/>
          <a:p>
            <a:pPr/>
          </a:p>
        </p:txBody>
      </p:sp>
      <p:sp>
        <p:nvSpPr>
          <p:cNvPr id="128" name="Revenue Model"/>
          <p:cNvSpPr txBox="1"/>
          <p:nvPr>
            <p:ph type="body" sz="quarter" idx="27"/>
          </p:nvPr>
        </p:nvSpPr>
        <p:spPr>
          <a:xfrm>
            <a:off x="2382283" y="1414714"/>
            <a:ext cx="11742147" cy="1779230"/>
          </a:xfrm>
          <a:prstGeom prst="rect">
            <a:avLst/>
          </a:prstGeom>
        </p:spPr>
        <p:txBody>
          <a:bodyPr lIns="89296" tIns="89296" rIns="89296" bIns="89296" anchor="ctr">
            <a:noAutofit/>
          </a:bodyPr>
          <a:lstStyle/>
          <a:p>
            <a:pPr/>
            <a:r>
              <a:t>Revenue Model</a:t>
            </a:r>
          </a:p>
        </p:txBody>
      </p:sp>
      <p:sp>
        <p:nvSpPr>
          <p:cNvPr id="129" name="Línea"/>
          <p:cNvSpPr/>
          <p:nvPr/>
        </p:nvSpPr>
        <p:spPr>
          <a:xfrm>
            <a:off x="2382283" y="1244347"/>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130" name="Lorem ipsum dolore Sitas amet, consectetur adipiscing elit, sed doing eiusmod."/>
          <p:cNvSpPr txBox="1"/>
          <p:nvPr>
            <p:ph type="body" sz="quarter" idx="28"/>
          </p:nvPr>
        </p:nvSpPr>
        <p:spPr>
          <a:xfrm>
            <a:off x="2567070" y="10783468"/>
            <a:ext cx="4353482" cy="1384301"/>
          </a:xfrm>
          <a:prstGeom prst="rect">
            <a:avLst/>
          </a:prstGeom>
        </p:spPr>
        <p:txBody>
          <a:bodyPr anchor="ctr">
            <a:spAutoFit/>
          </a:bodyPr>
          <a:lstStyle>
            <a:lvl1pPr algn="ctr">
              <a:lnSpc>
                <a:spcPct val="120000"/>
              </a:lnSpc>
              <a:defRPr b="0" spc="0" sz="2400"/>
            </a:lvl1pPr>
          </a:lstStyle>
          <a:p>
            <a:pPr/>
            <a:r>
              <a:t>Lorem ipsum dolore Sitas amet, consectetur adipiscing elit, sed doing eiusmod.</a:t>
            </a:r>
          </a:p>
        </p:txBody>
      </p:sp>
      <p:sp>
        <p:nvSpPr>
          <p:cNvPr id="131" name="YOUR TITLE 1"/>
          <p:cNvSpPr txBox="1"/>
          <p:nvPr>
            <p:ph type="body" sz="quarter" idx="29"/>
          </p:nvPr>
        </p:nvSpPr>
        <p:spPr>
          <a:xfrm>
            <a:off x="2567070" y="10143664"/>
            <a:ext cx="4353482" cy="564362"/>
          </a:xfrm>
          <a:prstGeom prst="rect">
            <a:avLst/>
          </a:prstGeom>
        </p:spPr>
        <p:txBody>
          <a:bodyPr anchor="ctr">
            <a:spAutoFit/>
          </a:bodyPr>
          <a:lstStyle>
            <a:lvl1pPr algn="ctr">
              <a:lnSpc>
                <a:spcPct val="120000"/>
              </a:lnSpc>
              <a:defRPr spc="0" sz="2800"/>
            </a:lvl1pPr>
          </a:lstStyle>
          <a:p>
            <a:pPr/>
            <a:r>
              <a:t>YOUR TITLE 1</a:t>
            </a:r>
          </a:p>
        </p:txBody>
      </p:sp>
      <p:sp>
        <p:nvSpPr>
          <p:cNvPr id="132" name="Lorem ipsum dolore Sitas amet, consectetur adipiscing elit, sed doing eiusmod."/>
          <p:cNvSpPr txBox="1"/>
          <p:nvPr>
            <p:ph type="body" sz="quarter" idx="30"/>
          </p:nvPr>
        </p:nvSpPr>
        <p:spPr>
          <a:xfrm>
            <a:off x="10030231" y="10783468"/>
            <a:ext cx="4353483" cy="1384301"/>
          </a:xfrm>
          <a:prstGeom prst="rect">
            <a:avLst/>
          </a:prstGeom>
        </p:spPr>
        <p:txBody>
          <a:bodyPr anchor="ctr">
            <a:spAutoFit/>
          </a:bodyPr>
          <a:lstStyle>
            <a:lvl1pPr algn="ctr">
              <a:lnSpc>
                <a:spcPct val="120000"/>
              </a:lnSpc>
              <a:defRPr b="0" spc="0" sz="2400"/>
            </a:lvl1pPr>
          </a:lstStyle>
          <a:p>
            <a:pPr/>
            <a:r>
              <a:t>Lorem ipsum dolore Sitas amet, consectetur adipiscing elit, sed doing eiusmod.</a:t>
            </a:r>
          </a:p>
        </p:txBody>
      </p:sp>
      <p:sp>
        <p:nvSpPr>
          <p:cNvPr id="133" name="YOUR TITLE 2"/>
          <p:cNvSpPr txBox="1"/>
          <p:nvPr>
            <p:ph type="body" sz="quarter" idx="31"/>
          </p:nvPr>
        </p:nvSpPr>
        <p:spPr>
          <a:xfrm>
            <a:off x="10015259" y="10143664"/>
            <a:ext cx="4353483" cy="564362"/>
          </a:xfrm>
          <a:prstGeom prst="rect">
            <a:avLst/>
          </a:prstGeom>
        </p:spPr>
        <p:txBody>
          <a:bodyPr anchor="ctr">
            <a:spAutoFit/>
          </a:bodyPr>
          <a:lstStyle>
            <a:lvl1pPr algn="ctr">
              <a:lnSpc>
                <a:spcPct val="120000"/>
              </a:lnSpc>
              <a:defRPr spc="0" sz="2800"/>
            </a:lvl1pPr>
          </a:lstStyle>
          <a:p>
            <a:pPr/>
            <a:r>
              <a:t>YOUR TITLE 2</a:t>
            </a:r>
          </a:p>
        </p:txBody>
      </p:sp>
      <p:sp>
        <p:nvSpPr>
          <p:cNvPr id="134" name="Lorem ipsum dolore Sitas amet, consectetur adipiscing elit, sed doing eiusmod."/>
          <p:cNvSpPr txBox="1"/>
          <p:nvPr>
            <p:ph type="body" sz="quarter" idx="32"/>
          </p:nvPr>
        </p:nvSpPr>
        <p:spPr>
          <a:xfrm>
            <a:off x="17483880" y="10783468"/>
            <a:ext cx="4353483" cy="1384301"/>
          </a:xfrm>
          <a:prstGeom prst="rect">
            <a:avLst/>
          </a:prstGeom>
        </p:spPr>
        <p:txBody>
          <a:bodyPr anchor="ctr">
            <a:spAutoFit/>
          </a:bodyPr>
          <a:lstStyle>
            <a:lvl1pPr algn="ctr">
              <a:lnSpc>
                <a:spcPct val="120000"/>
              </a:lnSpc>
              <a:defRPr b="0" spc="0" sz="2400"/>
            </a:lvl1pPr>
          </a:lstStyle>
          <a:p>
            <a:pPr/>
            <a:r>
              <a:t>Lorem ipsum dolore Sitas amet, consectetur adipiscing elit, sed doing eiusmod.</a:t>
            </a:r>
          </a:p>
        </p:txBody>
      </p:sp>
      <p:sp>
        <p:nvSpPr>
          <p:cNvPr id="135" name="YOUR TITLE 3"/>
          <p:cNvSpPr txBox="1"/>
          <p:nvPr>
            <p:ph type="body" sz="quarter" idx="33"/>
          </p:nvPr>
        </p:nvSpPr>
        <p:spPr>
          <a:xfrm>
            <a:off x="17483880" y="10143664"/>
            <a:ext cx="4353483" cy="564362"/>
          </a:xfrm>
          <a:prstGeom prst="rect">
            <a:avLst/>
          </a:prstGeom>
        </p:spPr>
        <p:txBody>
          <a:bodyPr anchor="ctr">
            <a:spAutoFit/>
          </a:bodyPr>
          <a:lstStyle>
            <a:lvl1pPr algn="ctr">
              <a:lnSpc>
                <a:spcPct val="120000"/>
              </a:lnSpc>
              <a:defRPr spc="0" sz="2800"/>
            </a:lvl1pPr>
          </a:lstStyle>
          <a:p>
            <a:pPr/>
            <a:r>
              <a:t>YOUR TITLE 3</a:t>
            </a:r>
          </a:p>
        </p:txBody>
      </p:sp>
      <p:sp>
        <p:nvSpPr>
          <p:cNvPr id="136"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Year Project Report">
    <p:spTree>
      <p:nvGrpSpPr>
        <p:cNvPr id="1" name=""/>
        <p:cNvGrpSpPr/>
        <p:nvPr/>
      </p:nvGrpSpPr>
      <p:grpSpPr>
        <a:xfrm>
          <a:off x="0" y="0"/>
          <a:ext cx="0" cy="0"/>
          <a:chOff x="0" y="0"/>
          <a:chExt cx="0" cy="0"/>
        </a:xfrm>
      </p:grpSpPr>
      <p:sp>
        <p:nvSpPr>
          <p:cNvPr id="143" name="Imagen"/>
          <p:cNvSpPr/>
          <p:nvPr>
            <p:ph type="pic" idx="21"/>
          </p:nvPr>
        </p:nvSpPr>
        <p:spPr>
          <a:xfrm>
            <a:off x="-34318" y="-5935977"/>
            <a:ext cx="24452636" cy="16301758"/>
          </a:xfrm>
          <a:prstGeom prst="rect">
            <a:avLst/>
          </a:prstGeom>
        </p:spPr>
        <p:txBody>
          <a:bodyPr lIns="91439" tIns="45719" rIns="91439" bIns="45719">
            <a:noAutofit/>
          </a:bodyPr>
          <a:lstStyle/>
          <a:p>
            <a:pPr/>
          </a:p>
        </p:txBody>
      </p:sp>
      <p:sp>
        <p:nvSpPr>
          <p:cNvPr id="144" name="Círculo"/>
          <p:cNvSpPr/>
          <p:nvPr>
            <p:ph type="body" sz="quarter" idx="22"/>
          </p:nvPr>
        </p:nvSpPr>
        <p:spPr>
          <a:xfrm>
            <a:off x="11570436" y="11733816"/>
            <a:ext cx="422276" cy="422276"/>
          </a:xfrm>
          <a:prstGeom prst="ellipse">
            <a:avLst/>
          </a:prstGeom>
          <a:solidFill>
            <a:srgbClr val="1252FD"/>
          </a:solidFill>
        </p:spPr>
        <p:txBody>
          <a:bodyPr anchor="ctr">
            <a:noAutofit/>
          </a:bodyPr>
          <a:lstStyle/>
          <a:p>
            <a:pPr/>
          </a:p>
        </p:txBody>
      </p:sp>
      <p:sp>
        <p:nvSpPr>
          <p:cNvPr id="145" name="LOREM IPSUM DOLOR"/>
          <p:cNvSpPr txBox="1"/>
          <p:nvPr>
            <p:ph type="body" sz="quarter" idx="23"/>
          </p:nvPr>
        </p:nvSpPr>
        <p:spPr>
          <a:xfrm>
            <a:off x="12157219" y="11684603"/>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146" name="Círculo"/>
          <p:cNvSpPr/>
          <p:nvPr>
            <p:ph type="body" sz="quarter" idx="24"/>
          </p:nvPr>
        </p:nvSpPr>
        <p:spPr>
          <a:xfrm>
            <a:off x="16828236" y="11733816"/>
            <a:ext cx="422276" cy="422276"/>
          </a:xfrm>
          <a:prstGeom prst="ellipse">
            <a:avLst/>
          </a:prstGeom>
          <a:solidFill>
            <a:srgbClr val="C6C4C2"/>
          </a:solidFill>
        </p:spPr>
        <p:txBody>
          <a:bodyPr anchor="ctr">
            <a:noAutofit/>
          </a:bodyPr>
          <a:lstStyle/>
          <a:p>
            <a:pPr/>
          </a:p>
        </p:txBody>
      </p:sp>
      <p:sp>
        <p:nvSpPr>
          <p:cNvPr id="147" name="LOREM IPSUM DOLOR"/>
          <p:cNvSpPr txBox="1"/>
          <p:nvPr>
            <p:ph type="body" sz="quarter" idx="25"/>
          </p:nvPr>
        </p:nvSpPr>
        <p:spPr>
          <a:xfrm>
            <a:off x="17415019" y="11684603"/>
            <a:ext cx="3763467" cy="520701"/>
          </a:xfrm>
          <a:prstGeom prst="rect">
            <a:avLst/>
          </a:prstGeom>
        </p:spPr>
        <p:txBody>
          <a:bodyPr anchor="ctr">
            <a:spAutoFit/>
          </a:bodyPr>
          <a:lstStyle>
            <a:lvl1pPr>
              <a:lnSpc>
                <a:spcPct val="120000"/>
              </a:lnSpc>
              <a:defRPr spc="0" sz="2500"/>
            </a:lvl1pPr>
          </a:lstStyle>
          <a:p>
            <a:pPr/>
            <a:r>
              <a:t>LOREM IPSUM DOLOR</a:t>
            </a:r>
          </a:p>
        </p:txBody>
      </p:sp>
      <p:sp>
        <p:nvSpPr>
          <p:cNvPr id="148" name="Year Project Report"/>
          <p:cNvSpPr txBox="1"/>
          <p:nvPr>
            <p:ph type="body" sz="quarter" idx="26"/>
          </p:nvPr>
        </p:nvSpPr>
        <p:spPr>
          <a:xfrm>
            <a:off x="2382283" y="1414714"/>
            <a:ext cx="13536010" cy="1779230"/>
          </a:xfrm>
          <a:prstGeom prst="rect">
            <a:avLst/>
          </a:prstGeom>
        </p:spPr>
        <p:txBody>
          <a:bodyPr lIns="89296" tIns="89296" rIns="89296" bIns="89296" anchor="ctr">
            <a:noAutofit/>
          </a:bodyPr>
          <a:lstStyle>
            <a:lvl1pPr>
              <a:defRPr>
                <a:solidFill>
                  <a:srgbClr val="FFFFFF"/>
                </a:solidFill>
              </a:defRPr>
            </a:lvl1pPr>
          </a:lstStyle>
          <a:p>
            <a:pPr/>
            <a:r>
              <a:t>Year Project Report</a:t>
            </a:r>
          </a:p>
        </p:txBody>
      </p:sp>
      <p:sp>
        <p:nvSpPr>
          <p:cNvPr id="149" name="Línea"/>
          <p:cNvSpPr/>
          <p:nvPr/>
        </p:nvSpPr>
        <p:spPr>
          <a:xfrm>
            <a:off x="2382283" y="1244347"/>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150"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ales Report">
    <p:spTree>
      <p:nvGrpSpPr>
        <p:cNvPr id="1" name=""/>
        <p:cNvGrpSpPr/>
        <p:nvPr/>
      </p:nvGrpSpPr>
      <p:grpSpPr>
        <a:xfrm>
          <a:off x="0" y="0"/>
          <a:ext cx="0" cy="0"/>
          <a:chOff x="0" y="0"/>
          <a:chExt cx="0" cy="0"/>
        </a:xfrm>
      </p:grpSpPr>
      <p:sp>
        <p:nvSpPr>
          <p:cNvPr id="157" name="Imagen"/>
          <p:cNvSpPr/>
          <p:nvPr>
            <p:ph type="pic" idx="21"/>
          </p:nvPr>
        </p:nvSpPr>
        <p:spPr>
          <a:xfrm>
            <a:off x="11409341" y="-4981034"/>
            <a:ext cx="14111591" cy="10213076"/>
          </a:xfrm>
          <a:prstGeom prst="rect">
            <a:avLst/>
          </a:prstGeom>
        </p:spPr>
        <p:txBody>
          <a:bodyPr lIns="91439" tIns="45719" rIns="91439" bIns="45719">
            <a:noAutofit/>
          </a:bodyPr>
          <a:lstStyle/>
          <a:p>
            <a:pPr/>
          </a:p>
        </p:txBody>
      </p:sp>
      <p:sp>
        <p:nvSpPr>
          <p:cNvPr id="158" name="Figura"/>
          <p:cNvSpPr/>
          <p:nvPr>
            <p:ph type="body" sz="quarter" idx="22"/>
          </p:nvPr>
        </p:nvSpPr>
        <p:spPr>
          <a:xfrm>
            <a:off x="12155675" y="-38100"/>
            <a:ext cx="12241593" cy="4367666"/>
          </a:xfrm>
          <a:custGeom>
            <a:avLst/>
            <a:gdLst/>
            <a:ahLst/>
            <a:cxnLst>
              <a:cxn ang="0">
                <a:pos x="wd2" y="hd2"/>
              </a:cxn>
              <a:cxn ang="5400000">
                <a:pos x="wd2" y="hd2"/>
              </a:cxn>
              <a:cxn ang="10800000">
                <a:pos x="wd2" y="hd2"/>
              </a:cxn>
              <a:cxn ang="16200000">
                <a:pos x="wd2" y="hd2"/>
              </a:cxn>
            </a:cxnLst>
            <a:rect l="0" t="0" r="r" b="b"/>
            <a:pathLst>
              <a:path w="21600" h="20933" fill="norm" stroke="1" extrusionOk="0">
                <a:moveTo>
                  <a:pt x="0" y="0"/>
                </a:moveTo>
                <a:lnTo>
                  <a:pt x="21600" y="0"/>
                </a:lnTo>
                <a:lnTo>
                  <a:pt x="21600" y="18691"/>
                </a:lnTo>
                <a:cubicBezTo>
                  <a:pt x="19866" y="21128"/>
                  <a:pt x="17848" y="21600"/>
                  <a:pt x="15987" y="20002"/>
                </a:cubicBezTo>
                <a:cubicBezTo>
                  <a:pt x="13858" y="18175"/>
                  <a:pt x="12129" y="13768"/>
                  <a:pt x="9950" y="12392"/>
                </a:cubicBezTo>
                <a:cubicBezTo>
                  <a:pt x="7486" y="10836"/>
                  <a:pt x="4779" y="13385"/>
                  <a:pt x="2500" y="10230"/>
                </a:cubicBezTo>
                <a:cubicBezTo>
                  <a:pt x="1064" y="8244"/>
                  <a:pt x="116" y="4363"/>
                  <a:pt x="0" y="0"/>
                </a:cubicBezTo>
                <a:close/>
              </a:path>
            </a:pathLst>
          </a:custGeom>
          <a:gradFill>
            <a:gsLst>
              <a:gs pos="0">
                <a:srgbClr val="2494FF">
                  <a:alpha val="0"/>
                </a:srgbClr>
              </a:gs>
              <a:gs pos="100000">
                <a:srgbClr val="1E48F6">
                  <a:alpha val="51770"/>
                </a:srgbClr>
              </a:gs>
            </a:gsLst>
            <a:lin ang="11664987"/>
          </a:gradFill>
        </p:spPr>
        <p:txBody>
          <a:bodyPr anchor="ctr">
            <a:noAutofit/>
          </a:bodyPr>
          <a:lstStyle/>
          <a:p>
            <a:pPr/>
          </a:p>
        </p:txBody>
      </p:sp>
      <p:sp>
        <p:nvSpPr>
          <p:cNvPr id="159" name="Sales Report"/>
          <p:cNvSpPr txBox="1"/>
          <p:nvPr>
            <p:ph type="body" sz="quarter" idx="23"/>
          </p:nvPr>
        </p:nvSpPr>
        <p:spPr>
          <a:xfrm>
            <a:off x="2382283" y="1414714"/>
            <a:ext cx="9894438" cy="1779230"/>
          </a:xfrm>
          <a:prstGeom prst="rect">
            <a:avLst/>
          </a:prstGeom>
        </p:spPr>
        <p:txBody>
          <a:bodyPr lIns="89296" tIns="89296" rIns="89296" bIns="89296" anchor="ctr">
            <a:noAutofit/>
          </a:bodyPr>
          <a:lstStyle/>
          <a:p>
            <a:pPr/>
            <a:r>
              <a:t>Sales Report</a:t>
            </a:r>
          </a:p>
        </p:txBody>
      </p:sp>
      <p:sp>
        <p:nvSpPr>
          <p:cNvPr id="160" name="Línea"/>
          <p:cNvSpPr/>
          <p:nvPr/>
        </p:nvSpPr>
        <p:spPr>
          <a:xfrm>
            <a:off x="2382283" y="1244347"/>
            <a:ext cx="2367829" cy="1"/>
          </a:xfrm>
          <a:prstGeom prst="line">
            <a:avLst/>
          </a:prstGeom>
          <a:ln w="152400">
            <a:solidFill>
              <a:srgbClr val="1947F7"/>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sp>
        <p:nvSpPr>
          <p:cNvPr id="161" name="At vero eos et accusamus et iusto odio dignissimos ducimus qui blanditiis praesentium voluptatum deleniti atque corrupti quos dolores et quas molestias excepturi sint occaecati cupiditate non provident."/>
          <p:cNvSpPr txBox="1"/>
          <p:nvPr>
            <p:ph type="body" sz="quarter" idx="24"/>
          </p:nvPr>
        </p:nvSpPr>
        <p:spPr>
          <a:xfrm>
            <a:off x="2382283" y="3592910"/>
            <a:ext cx="13048100" cy="1425830"/>
          </a:xfrm>
          <a:prstGeom prst="rect">
            <a:avLst/>
          </a:prstGeom>
        </p:spPr>
        <p:txBody>
          <a:bodyPr anchor="ctr">
            <a:spAutoFit/>
          </a:bodyPr>
          <a:lstStyle>
            <a:lvl1pPr>
              <a:lnSpc>
                <a:spcPct val="120000"/>
              </a:lnSpc>
              <a:defRPr b="0" spc="0" sz="2500"/>
            </a:lvl1pPr>
          </a:lstStyle>
          <a:p>
            <a:pPr/>
            <a:r>
              <a:t>At vero eos et accusamus et iusto odio dignissimos ducimus qui blanditiis praesentium voluptatum deleniti atque corrupti quos dolores et quas molestias excepturi sint occaecati cupiditate non provident.</a:t>
            </a:r>
          </a:p>
        </p:txBody>
      </p:sp>
      <p:sp>
        <p:nvSpPr>
          <p:cNvPr id="162" name="Número de diapositiva"/>
          <p:cNvSpPr/>
          <p:nvPr>
            <p:ph type="sldNum" sz="quarter" idx="2"/>
          </p:nvPr>
        </p:nvSpPr>
        <p:spPr>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exto del título"/>
          <p:cNvSpPr txBox="1"/>
          <p:nvPr>
            <p:ph type="title"/>
          </p:nvPr>
        </p:nvSpPr>
        <p:spPr>
          <a:xfrm>
            <a:off x="4833937" y="4530328"/>
            <a:ext cx="14716126" cy="2738438"/>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b">
            <a:normAutofit fontScale="100000" lnSpcReduction="0"/>
          </a:bodyPr>
          <a:lstStyle/>
          <a:p>
            <a:pPr/>
            <a:r>
              <a:t>Texto del título</a:t>
            </a:r>
          </a:p>
        </p:txBody>
      </p:sp>
      <p:sp>
        <p:nvSpPr>
          <p:cNvPr id="3" name="Nivel de texto 1…"/>
          <p:cNvSpPr txBox="1"/>
          <p:nvPr>
            <p:ph type="body" idx="1"/>
          </p:nvPr>
        </p:nvSpPr>
        <p:spPr>
          <a:xfrm>
            <a:off x="4833937" y="8054578"/>
            <a:ext cx="14716126" cy="158948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ormAutofit fontScale="100000" lnSpcReduction="0"/>
          </a:bodyPr>
          <a:lstStyle/>
          <a:p>
            <a:pPr/>
            <a:r>
              <a:t>Nivel de texto 1</a:t>
            </a:r>
          </a:p>
          <a:p>
            <a:pPr lvl="1"/>
            <a:r>
              <a:t>Nivel de texto 2</a:t>
            </a:r>
          </a:p>
          <a:p>
            <a:pPr lvl="2"/>
            <a:r>
              <a:t>Nivel de texto 3</a:t>
            </a:r>
          </a:p>
          <a:p>
            <a:pPr lvl="3"/>
            <a:r>
              <a:t>Nivel de texto 4</a:t>
            </a:r>
          </a:p>
          <a:p>
            <a:pPr lvl="4"/>
            <a:r>
              <a:t>Nivel de texto 5</a:t>
            </a:r>
          </a:p>
        </p:txBody>
      </p:sp>
      <p:sp>
        <p:nvSpPr>
          <p:cNvPr id="4" name="Número de diapositiva"/>
          <p:cNvSpPr/>
          <p:nvPr>
            <p:ph type="sldNum" sz="quarter" idx="2"/>
          </p:nvPr>
        </p:nvSpPr>
        <p:spPr>
          <a:xfrm>
            <a:off x="11548070" y="13010554"/>
            <a:ext cx="1" cy="1270001"/>
          </a:xfrm>
          <a:custGeom>
            <a:avLst/>
            <a:gdLst/>
            <a:ahLst/>
            <a:cxnLst>
              <a:cxn ang="0">
                <a:pos x="wd2" y="hd2"/>
              </a:cxn>
              <a:cxn ang="5400000">
                <a:pos x="wd2" y="hd2"/>
              </a:cxn>
              <a:cxn ang="10800000">
                <a:pos x="wd2" y="hd2"/>
              </a:cxn>
              <a:cxn ang="16200000">
                <a:pos x="wd2" y="hd2"/>
              </a:cxn>
            </a:cxnLst>
            <a:rect l="0" t="0" r="r" b="b"/>
            <a:pathLst>
              <a:path w="0" h="21600" fill="norm" stroke="1" extrusionOk="0">
                <a:moveTo>
                  <a:pt x="0" y="0"/>
                </a:moveTo>
                <a:lnTo>
                  <a:pt x="0" y="0"/>
                </a:lnTo>
                <a:lnTo>
                  <a:pt x="0" y="21600"/>
                </a:lnTo>
                <a:lnTo>
                  <a:pt x="0" y="21600"/>
                </a:lnTo>
                <a:close/>
              </a:path>
            </a:pathLst>
          </a:custGeom>
          <a:ln w="12700">
            <a:miter lim="400000"/>
          </a:ln>
        </p:spPr>
        <p:txBody>
          <a:bodyPr lIns="71437" tIns="71437" rIns="71437" bIns="71437">
            <a:spAutoFit/>
          </a:bodyPr>
          <a:lstStyle>
            <a:lvl1pPr algn="ctr">
              <a:lnSpc>
                <a:spcPct val="100000"/>
              </a:lnSpc>
              <a:defRPr b="0" spc="0" sz="2400">
                <a:latin typeface="Helvetica Light"/>
                <a:ea typeface="Helvetica Light"/>
                <a:cs typeface="Helvetica Light"/>
                <a:sym typeface="Helvetica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transition xmlns:p14="http://schemas.microsoft.com/office/powerpoint/2010/main" spd="med" advClick="1"/>
  <p:txStyles>
    <p:titleStyle>
      <a:lvl1pPr marL="0" marR="0" indent="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1pPr>
      <a:lvl2pPr marL="0" marR="0" indent="4572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2pPr>
      <a:lvl3pPr marL="0" marR="0" indent="9144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3pPr>
      <a:lvl4pPr marL="0" marR="0" indent="13716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4pPr>
      <a:lvl5pPr marL="0" marR="0" indent="18288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5pPr>
      <a:lvl6pPr marL="0" marR="0" indent="22860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6pPr>
      <a:lvl7pPr marL="0" marR="0" indent="27432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7pPr>
      <a:lvl8pPr marL="0" marR="0" indent="32004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8pPr>
      <a:lvl9pPr marL="0" marR="0" indent="3657600" algn="l" defTabSz="821531"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9pPr>
    </p:titleStyle>
    <p:bodyStyle>
      <a:lvl1pPr marL="0" marR="0" indent="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1pPr>
      <a:lvl2pPr marL="0" marR="0" indent="2286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2pPr>
      <a:lvl3pPr marL="0" marR="0" indent="4572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3pPr>
      <a:lvl4pPr marL="0" marR="0" indent="6858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4pPr>
      <a:lvl5pPr marL="0" marR="0" indent="9144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5pPr>
      <a:lvl6pPr marL="0" marR="0" indent="11430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6pPr>
      <a:lvl7pPr marL="0" marR="0" indent="13716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7pPr>
      <a:lvl8pPr marL="0" marR="0" indent="16002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8pPr>
      <a:lvl9pPr marL="0" marR="0" indent="1828800" algn="l" defTabSz="821531" rtl="0" latinLnBrk="0">
        <a:lnSpc>
          <a:spcPct val="90000"/>
        </a:lnSpc>
        <a:spcBef>
          <a:spcPts val="0"/>
        </a:spcBef>
        <a:spcAft>
          <a:spcPts val="0"/>
        </a:spcAft>
        <a:buClrTx/>
        <a:buSzTx/>
        <a:buFontTx/>
        <a:buNone/>
        <a:tabLst/>
        <a:defRPr b="1" baseline="0" cap="none" i="0" spc="450" strike="noStrike" sz="9000" u="none">
          <a:solidFill>
            <a:srgbClr val="000000"/>
          </a:solidFill>
          <a:uFillTx/>
          <a:latin typeface="+mn-lt"/>
          <a:ea typeface="+mn-ea"/>
          <a:cs typeface="+mn-cs"/>
          <a:sym typeface="Helvetica Neue"/>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1pPr>
      <a:lvl2pPr marL="0" marR="0" indent="4572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2pPr>
      <a:lvl3pPr marL="0" marR="0" indent="9144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3pPr>
      <a:lvl4pPr marL="0" marR="0" indent="13716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4pPr>
      <a:lvl5pPr marL="0" marR="0" indent="18288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5pPr>
      <a:lvl6pPr marL="0" marR="0" indent="22860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6pPr>
      <a:lvl7pPr marL="0" marR="0" indent="27432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7pPr>
      <a:lvl8pPr marL="0" marR="0" indent="32004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8pPr>
      <a:lvl9pPr marL="0" marR="0" indent="3657600" algn="ctr" defTabSz="821531"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2.png"/><Relationship Id="rId3" Type="http://schemas.openxmlformats.org/officeDocument/2006/relationships/image" Target="../media/image4.png"/><Relationship Id="rId4" Type="http://schemas.openxmlformats.org/officeDocument/2006/relationships/image" Target="../media/image23.png"/><Relationship Id="rId5" Type="http://schemas.openxmlformats.org/officeDocument/2006/relationships/image" Target="../media/image2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5.png"/><Relationship Id="rId3" Type="http://schemas.openxmlformats.org/officeDocument/2006/relationships/image" Target="../media/image4.png"/><Relationship Id="rId4" Type="http://schemas.openxmlformats.org/officeDocument/2006/relationships/image" Target="../media/image26.png"/><Relationship Id="rId5" Type="http://schemas.openxmlformats.org/officeDocument/2006/relationships/image" Target="../media/image27.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8.png"/><Relationship Id="rId3" Type="http://schemas.openxmlformats.org/officeDocument/2006/relationships/image" Target="../media/image29.png"/><Relationship Id="rId4" Type="http://schemas.openxmlformats.org/officeDocument/2006/relationships/image" Target="../media/image3.tif"/><Relationship Id="rId5"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30.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tif"/><Relationship Id="rId3" Type="http://schemas.openxmlformats.org/officeDocument/2006/relationships/image" Target="../media/image31.png"/><Relationship Id="rId4" Type="http://schemas.openxmlformats.org/officeDocument/2006/relationships/image" Target="../media/image5.tif"/><Relationship Id="rId5" Type="http://schemas.openxmlformats.org/officeDocument/2006/relationships/image" Target="../media/image6.tif"/><Relationship Id="rId6" Type="http://schemas.openxmlformats.org/officeDocument/2006/relationships/image" Target="../media/image32.png"/><Relationship Id="rId7"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7.tif"/><Relationship Id="rId3" Type="http://schemas.openxmlformats.org/officeDocument/2006/relationships/image" Target="../media/image8.tif"/><Relationship Id="rId4" Type="http://schemas.openxmlformats.org/officeDocument/2006/relationships/image" Target="../media/image9.tif"/><Relationship Id="rId5" Type="http://schemas.openxmlformats.org/officeDocument/2006/relationships/image" Target="../media/image33.png"/><Relationship Id="rId6" Type="http://schemas.openxmlformats.org/officeDocument/2006/relationships/image" Target="../media/image10.tif"/><Relationship Id="rId7" Type="http://schemas.openxmlformats.org/officeDocument/2006/relationships/image" Target="../media/image11.tif"/><Relationship Id="rId8" Type="http://schemas.openxmlformats.org/officeDocument/2006/relationships/image" Target="../media/image12.tif"/><Relationship Id="rId9" Type="http://schemas.openxmlformats.org/officeDocument/2006/relationships/image" Target="../media/image34.png"/><Relationship Id="rId10"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png"/><Relationship Id="rId3" Type="http://schemas.openxmlformats.org/officeDocument/2006/relationships/image" Target="../media/image13.tif"/><Relationship Id="rId4" Type="http://schemas.openxmlformats.org/officeDocument/2006/relationships/image" Target="../media/image35.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4.png"/><Relationship Id="rId3" Type="http://schemas.openxmlformats.org/officeDocument/2006/relationships/image" Target="../media/image3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png"/><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tif"/><Relationship Id="rId6" Type="http://schemas.openxmlformats.org/officeDocument/2006/relationships/image" Target="../media/image17.tif"/><Relationship Id="rId7" Type="http://schemas.openxmlformats.org/officeDocument/2006/relationships/image" Target="../media/image18.tif"/><Relationship Id="rId8" Type="http://schemas.openxmlformats.org/officeDocument/2006/relationships/image" Target="../media/image37.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5.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png"/><Relationship Id="rId3" Type="http://schemas.openxmlformats.org/officeDocument/2006/relationships/image" Target="../media/image4.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19.tif"/><Relationship Id="rId4" Type="http://schemas.openxmlformats.org/officeDocument/2006/relationships/image" Target="../media/image43.png"/><Relationship Id="rId5" Type="http://schemas.openxmlformats.org/officeDocument/2006/relationships/image" Target="../media/image20.tif"/><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21.tif"/><Relationship Id="rId9" Type="http://schemas.openxmlformats.org/officeDocument/2006/relationships/hyperlink" Target="https://olympics.com/ioc/news/ioc-eb-approves-olympic-qualification-system-principles-for-paris-2024" TargetMode="External"/><Relationship Id="rId10" Type="http://schemas.openxmlformats.org/officeDocument/2006/relationships/image" Target="../media/image46.png"/><Relationship Id="rId11" Type="http://schemas.openxmlformats.org/officeDocument/2006/relationships/image" Target="../media/image47.png"/><Relationship Id="rId12" Type="http://schemas.openxmlformats.org/officeDocument/2006/relationships/image" Target="../media/image3.tif"/><Relationship Id="rId13" Type="http://schemas.openxmlformats.org/officeDocument/2006/relationships/image" Target="../media/image48.png"/><Relationship Id="rId14" Type="http://schemas.openxmlformats.org/officeDocument/2006/relationships/image" Target="../media/image22.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23.tif"/><Relationship Id="rId4" Type="http://schemas.openxmlformats.org/officeDocument/2006/relationships/image" Target="../media/image49.png"/><Relationship Id="rId5" Type="http://schemas.openxmlformats.org/officeDocument/2006/relationships/image" Target="../media/image24.tif"/><Relationship Id="rId6" Type="http://schemas.openxmlformats.org/officeDocument/2006/relationships/image" Target="../media/image50.png"/><Relationship Id="rId7" Type="http://schemas.openxmlformats.org/officeDocument/2006/relationships/image" Target="../media/image25.tif"/><Relationship Id="rId8" Type="http://schemas.openxmlformats.org/officeDocument/2006/relationships/image" Target="../media/image51.png"/><Relationship Id="rId9" Type="http://schemas.openxmlformats.org/officeDocument/2006/relationships/image" Target="../media/image52.png"/><Relationship Id="rId10" Type="http://schemas.openxmlformats.org/officeDocument/2006/relationships/image" Target="../media/image22.tif"/><Relationship Id="rId11" Type="http://schemas.openxmlformats.org/officeDocument/2006/relationships/image" Target="../media/image3.tif"/><Relationship Id="rId12" Type="http://schemas.openxmlformats.org/officeDocument/2006/relationships/image" Target="../media/image26.tif"/><Relationship Id="rId13" Type="http://schemas.openxmlformats.org/officeDocument/2006/relationships/image" Target="../media/image53.png"/><Relationship Id="rId14" Type="http://schemas.openxmlformats.org/officeDocument/2006/relationships/image" Target="../media/image54.png"/><Relationship Id="rId15" Type="http://schemas.openxmlformats.org/officeDocument/2006/relationships/image" Target="../media/image55.png"/><Relationship Id="rId16" Type="http://schemas.openxmlformats.org/officeDocument/2006/relationships/image" Target="../media/image27.tif"/><Relationship Id="rId17" Type="http://schemas.openxmlformats.org/officeDocument/2006/relationships/image" Target="../media/image28.tif"/><Relationship Id="rId18" Type="http://schemas.openxmlformats.org/officeDocument/2006/relationships/image" Target="../media/image19.tif"/><Relationship Id="rId19" Type="http://schemas.openxmlformats.org/officeDocument/2006/relationships/image" Target="../media/image20.tif"/><Relationship Id="rId20" Type="http://schemas.openxmlformats.org/officeDocument/2006/relationships/image" Target="../media/image5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6.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4.png"/><Relationship Id="rId3" Type="http://schemas.openxmlformats.org/officeDocument/2006/relationships/image" Target="../media/image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 Id="rId3" Type="http://schemas.openxmlformats.org/officeDocument/2006/relationships/image" Target="../media/image8.png"/><Relationship Id="rId4" Type="http://schemas.openxmlformats.org/officeDocument/2006/relationships/image" Target="../media/image1.tif"/><Relationship Id="rId5" Type="http://schemas.openxmlformats.org/officeDocument/2006/relationships/image" Target="../media/image2.tif"/></Relationships>

</file>

<file path=ppt/slides/_rels/slide6.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png"/><Relationship Id="rId3" Type="http://schemas.openxmlformats.org/officeDocument/2006/relationships/image" Target="../media/image4.png"/><Relationship Id="rId4" Type="http://schemas.openxmlformats.org/officeDocument/2006/relationships/image" Target="../media/image1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4.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7" name="Rectángulo"/>
          <p:cNvSpPr/>
          <p:nvPr>
            <p:ph type="body" idx="25"/>
          </p:nvPr>
        </p:nvSpPr>
        <p:spPr>
          <a:prstGeom prst="rect">
            <a:avLst/>
          </a:prstGeom>
        </p:spPr>
        <p:txBody>
          <a:bodyPr/>
          <a:lstStyle/>
          <a:p>
            <a:pPr/>
          </a:p>
        </p:txBody>
      </p:sp>
      <p:sp>
        <p:nvSpPr>
          <p:cNvPr id="368" name="Línea"/>
          <p:cNvSpPr/>
          <p:nvPr/>
        </p:nvSpPr>
        <p:spPr>
          <a:xfrm>
            <a:off x="11008086" y="8542380"/>
            <a:ext cx="2367829" cy="1"/>
          </a:xfrm>
          <a:prstGeom prst="line">
            <a:avLst/>
          </a:prstGeom>
          <a:ln w="152400">
            <a:solidFill>
              <a:srgbClr val="FFFFFF"/>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pic>
        <p:nvPicPr>
          <p:cNvPr id="369" name="Imagen" descr="Imagen"/>
          <p:cNvPicPr>
            <a:picLocks noChangeAspect="1"/>
          </p:cNvPicPr>
          <p:nvPr/>
        </p:nvPicPr>
        <p:blipFill>
          <a:blip r:embed="rId2">
            <a:extLst/>
          </a:blip>
          <a:stretch>
            <a:fillRect/>
          </a:stretch>
        </p:blipFill>
        <p:spPr>
          <a:xfrm>
            <a:off x="-25400" y="-10835"/>
            <a:ext cx="24434800" cy="13744576"/>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5" name="Aportes de deportistas por Entidad"/>
          <p:cNvSpPr txBox="1"/>
          <p:nvPr>
            <p:ph type="body" idx="21"/>
          </p:nvPr>
        </p:nvSpPr>
        <p:spPr>
          <a:xfrm>
            <a:off x="598158" y="182602"/>
            <a:ext cx="20953015" cy="1558476"/>
          </a:xfrm>
          <a:prstGeom prst="rect">
            <a:avLst/>
          </a:prstGeom>
        </p:spPr>
        <p:txBody>
          <a:bodyPr/>
          <a:lstStyle>
            <a:lvl1pPr>
              <a:defRPr spc="385" sz="7700"/>
            </a:lvl1pPr>
          </a:lstStyle>
          <a:p>
            <a:pPr/>
            <a:r>
              <a:t>Aportes de deportistas por Entidad</a:t>
            </a:r>
          </a:p>
        </p:txBody>
      </p:sp>
      <p:sp>
        <p:nvSpPr>
          <p:cNvPr id="516" name="Total: 356"/>
          <p:cNvSpPr txBox="1"/>
          <p:nvPr/>
        </p:nvSpPr>
        <p:spPr>
          <a:xfrm>
            <a:off x="18563849" y="8042633"/>
            <a:ext cx="4044190" cy="106862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ct val="140000"/>
              </a:lnSpc>
              <a:defRPr b="0" spc="320" sz="6400">
                <a:solidFill>
                  <a:schemeClr val="accent1">
                    <a:hueOff val="114395"/>
                    <a:lumOff val="-24975"/>
                  </a:schemeClr>
                </a:solidFill>
              </a:defRPr>
            </a:pPr>
            <a:r>
              <a:t>Total: </a:t>
            </a:r>
            <a:r>
              <a:rPr b="1"/>
              <a:t>356</a:t>
            </a:r>
          </a:p>
        </p:txBody>
      </p:sp>
      <p:pic>
        <p:nvPicPr>
          <p:cNvPr id="517" name="Imagen" descr="Imagen"/>
          <p:cNvPicPr>
            <a:picLocks noChangeAspect="1"/>
          </p:cNvPicPr>
          <p:nvPr/>
        </p:nvPicPr>
        <p:blipFill>
          <a:blip r:embed="rId2">
            <a:extLst/>
          </a:blip>
          <a:stretch>
            <a:fillRect/>
          </a:stretch>
        </p:blipFill>
        <p:spPr>
          <a:xfrm>
            <a:off x="14968653" y="2013494"/>
            <a:ext cx="11017805" cy="5612356"/>
          </a:xfrm>
          <a:prstGeom prst="rect">
            <a:avLst/>
          </a:prstGeom>
          <a:ln w="12700">
            <a:miter lim="400000"/>
          </a:ln>
        </p:spPr>
      </p:pic>
      <p:grpSp>
        <p:nvGrpSpPr>
          <p:cNvPr id="520" name="Agrupar"/>
          <p:cNvGrpSpPr/>
          <p:nvPr/>
        </p:nvGrpSpPr>
        <p:grpSpPr>
          <a:xfrm>
            <a:off x="-56445" y="9433697"/>
            <a:ext cx="24496890" cy="4317260"/>
            <a:chOff x="0" y="0"/>
            <a:chExt cx="24496889" cy="4317258"/>
          </a:xfrm>
        </p:grpSpPr>
        <p:pic>
          <p:nvPicPr>
            <p:cNvPr id="518" name="Imagen" descr="Imagen"/>
            <p:cNvPicPr>
              <a:picLocks noChangeAspect="1"/>
            </p:cNvPicPr>
            <p:nvPr/>
          </p:nvPicPr>
          <p:blipFill>
            <a:blip r:embed="rId3">
              <a:extLst/>
            </a:blip>
            <a:srcRect l="0" t="69868" r="0" b="0"/>
            <a:stretch>
              <a:fillRect/>
            </a:stretch>
          </p:blipFill>
          <p:spPr>
            <a:xfrm>
              <a:off x="0" y="165293"/>
              <a:ext cx="24496890" cy="4151966"/>
            </a:xfrm>
            <a:prstGeom prst="rect">
              <a:avLst/>
            </a:prstGeom>
            <a:ln w="12700" cap="flat">
              <a:noFill/>
              <a:miter lim="400000"/>
            </a:ln>
            <a:effectLst/>
          </p:spPr>
        </p:pic>
        <p:sp>
          <p:nvSpPr>
            <p:cNvPr id="519"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aphicFrame>
        <p:nvGraphicFramePr>
          <p:cNvPr id="521" name="Tabla"/>
          <p:cNvGraphicFramePr/>
          <p:nvPr/>
        </p:nvGraphicFramePr>
        <p:xfrm>
          <a:off x="754131" y="1998034"/>
          <a:ext cx="7752036" cy="862626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68446"/>
                <a:gridCol w="3546255"/>
                <a:gridCol w="1158782"/>
                <a:gridCol w="1226382"/>
                <a:gridCol w="1152168"/>
              </a:tblGrid>
              <a:tr h="479236">
                <a:tc>
                  <a:txBody>
                    <a:bodyPr/>
                    <a:lstStyle/>
                    <a:p>
                      <a:pPr defTabSz="914400">
                        <a:defRPr sz="2600">
                          <a:solidFill>
                            <a:schemeClr val="accent2">
                              <a:hueOff val="260011"/>
                              <a:satOff val="17755"/>
                              <a:lumOff val="-25437"/>
                            </a:schemeClr>
                          </a:solidFill>
                          <a:latin typeface="Avenir Book Oblique"/>
                          <a:ea typeface="Avenir Book Oblique"/>
                          <a:cs typeface="Avenir Book Oblique"/>
                          <a:sym typeface="Avenir Book Oblique"/>
                        </a:defRPr>
                      </a:pPr>
                    </a:p>
                  </a:txBody>
                  <a:tcPr marL="63500" marR="63500" marT="0" marB="0" anchor="ctr" anchorCtr="0" horzOverflow="overflow">
                    <a:lnL w="0">
                      <a:miter lim="400000"/>
                    </a:lnL>
                    <a:lnT w="0">
                      <a:miter lim="400000"/>
                    </a:lnT>
                    <a:noFill/>
                  </a:tcPr>
                </a:tc>
                <a:tc>
                  <a:txBody>
                    <a:bodyPr/>
                    <a:lstStyle/>
                    <a:p>
                      <a:pPr defTabSz="457200">
                        <a:defRPr sz="1800"/>
                      </a:pPr>
                      <a:r>
                        <a:rPr b="1" sz="2600">
                          <a:latin typeface="Lucida Grande"/>
                          <a:ea typeface="Lucida Grande"/>
                          <a:cs typeface="Lucida Grande"/>
                          <a:sym typeface="Lucida Grande"/>
                        </a:rPr>
                        <a:t>Entidad</a:t>
                      </a:r>
                    </a:p>
                  </a:txBody>
                  <a:tcPr marL="63500" marR="63500" marT="0" marB="0" anchor="ctr" anchorCtr="0" horzOverflow="overflow">
                    <a:lnT w="0">
                      <a:miter lim="400000"/>
                    </a:lnT>
                    <a:noFill/>
                  </a:tcPr>
                </a:tc>
                <a:tc>
                  <a:txBody>
                    <a:bodyPr/>
                    <a:lstStyle/>
                    <a:p>
                      <a:pPr defTabSz="457200">
                        <a:defRPr sz="1800"/>
                      </a:pPr>
                      <a:r>
                        <a:rPr b="1" sz="2600">
                          <a:latin typeface="Lucida Grande"/>
                          <a:ea typeface="Lucida Grande"/>
                          <a:cs typeface="Lucida Grande"/>
                          <a:sym typeface="Lucida Grande"/>
                        </a:rPr>
                        <a:t>H</a:t>
                      </a:r>
                    </a:p>
                  </a:txBody>
                  <a:tcPr marL="63500" marR="63500" marT="0" marB="0" anchor="ctr" anchorCtr="0" horzOverflow="overflow">
                    <a:lnT w="0">
                      <a:miter lim="400000"/>
                    </a:lnT>
                    <a:noFill/>
                  </a:tcPr>
                </a:tc>
                <a:tc>
                  <a:txBody>
                    <a:bodyPr/>
                    <a:lstStyle/>
                    <a:p>
                      <a:pPr defTabSz="457200">
                        <a:defRPr sz="1800"/>
                      </a:pPr>
                      <a:r>
                        <a:rPr b="1" sz="2600">
                          <a:latin typeface="Lucida Grande"/>
                          <a:ea typeface="Lucida Grande"/>
                          <a:cs typeface="Lucida Grande"/>
                          <a:sym typeface="Lucida Grande"/>
                        </a:rPr>
                        <a:t>M</a:t>
                      </a:r>
                    </a:p>
                  </a:txBody>
                  <a:tcPr marL="63500" marR="63500" marT="0" marB="0" anchor="ctr" anchorCtr="0" horzOverflow="overflow">
                    <a:lnT w="0">
                      <a:miter lim="400000"/>
                    </a:lnT>
                    <a:noFill/>
                  </a:tcPr>
                </a:tc>
                <a:tc>
                  <a:txBody>
                    <a:bodyPr/>
                    <a:lstStyle/>
                    <a:p>
                      <a:pPr defTabSz="457200">
                        <a:defRPr sz="1800"/>
                      </a:pPr>
                      <a:r>
                        <a:rPr b="1" sz="2600">
                          <a:latin typeface="Lucida Grande"/>
                          <a:ea typeface="Lucida Grande"/>
                          <a:cs typeface="Lucida Grande"/>
                          <a:sym typeface="Lucida Grande"/>
                        </a:rPr>
                        <a:t>T</a:t>
                      </a:r>
                    </a:p>
                  </a:txBody>
                  <a:tcPr marL="63500" marR="63500" marT="0" marB="0" anchor="ctr" anchorCtr="0" horzOverflow="overflow">
                    <a:lnR w="0">
                      <a:miter lim="400000"/>
                    </a:lnR>
                    <a:lnT w="0">
                      <a:miter lim="400000"/>
                    </a:lnT>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Nuevo León</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36</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33</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69</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2</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Jalisco</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30</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32</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62</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3</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Baja California</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20</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12</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32</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4</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Estado de México</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9</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14</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23</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5</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Sonora</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11</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17</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6</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Chihuahua</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7</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8</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15</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7</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Ciudad de México</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5</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9</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14</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8</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Querétaro</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7</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13</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9</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Guanajuato</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9</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12</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10</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Aguascalientes</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7</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4</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11</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11</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Quintana Roo</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7</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10</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12</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San Luis Potosí</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8</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13</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Baja California Sur</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5</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7</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14</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Hidalgo</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4</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15</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Tamaulipas</a:t>
                      </a:r>
                    </a:p>
                  </a:txBody>
                  <a:tcPr marL="63500" marR="63500" marT="0" marB="0" anchor="ctr" anchorCtr="0" horzOverflow="overflow">
                    <a:noFill/>
                  </a:tcPr>
                </a:tc>
                <a:tc>
                  <a:txBody>
                    <a:bodyPr/>
                    <a:lstStyle/>
                    <a:p>
                      <a:pPr defTabSz="914400">
                        <a:defRPr sz="2600">
                          <a:latin typeface="Lucida Grande"/>
                          <a:ea typeface="Lucida Grande"/>
                          <a:cs typeface="Lucida Grande"/>
                          <a:sym typeface="Lucida Grande"/>
                        </a:defRPr>
                      </a:pP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6</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16</a:t>
                      </a:r>
                    </a:p>
                  </a:txBody>
                  <a:tcPr marL="63500" marR="63500" marT="0" marB="0" anchor="ctr" anchorCtr="0" horzOverflow="overflow">
                    <a:lnL w="0">
                      <a:miter lim="400000"/>
                    </a:lnL>
                    <a:noFill/>
                  </a:tcPr>
                </a:tc>
                <a:tc>
                  <a:txBody>
                    <a:bodyPr/>
                    <a:lstStyle/>
                    <a:p>
                      <a:pPr defTabSz="457200">
                        <a:defRPr sz="1800"/>
                      </a:pPr>
                      <a:r>
                        <a:rPr sz="2600">
                          <a:latin typeface="Lucida Grande"/>
                          <a:ea typeface="Lucida Grande"/>
                          <a:cs typeface="Lucida Grande"/>
                          <a:sym typeface="Lucida Grande"/>
                        </a:rPr>
                        <a:t>Coahuila</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3</a:t>
                      </a:r>
                    </a:p>
                  </a:txBody>
                  <a:tcPr marL="63500" marR="63500" marT="0" marB="0" anchor="ctr" anchorCtr="0" horzOverflow="overflow">
                    <a:noFill/>
                  </a:tcPr>
                </a:tc>
                <a:tc>
                  <a:txBody>
                    <a:bodyPr/>
                    <a:lstStyle/>
                    <a:p>
                      <a:pPr defTabSz="457200">
                        <a:defRPr sz="1800"/>
                      </a:pPr>
                      <a:r>
                        <a:rPr sz="2600">
                          <a:latin typeface="Lucida Grande"/>
                          <a:ea typeface="Lucida Grande"/>
                          <a:cs typeface="Lucida Grande"/>
                          <a:sym typeface="Lucida Grande"/>
                        </a:rPr>
                        <a:t>5</a:t>
                      </a:r>
                    </a:p>
                  </a:txBody>
                  <a:tcPr marL="63500" marR="63500" marT="0" marB="0" anchor="ctr" anchorCtr="0" horzOverflow="overflow">
                    <a:lnR w="0">
                      <a:miter lim="400000"/>
                    </a:lnR>
                    <a:noFill/>
                  </a:tcPr>
                </a:tc>
              </a:tr>
              <a:tr h="479236">
                <a:tc>
                  <a:txBody>
                    <a:bodyPr/>
                    <a:lstStyle/>
                    <a:p>
                      <a:pPr defTabSz="457200">
                        <a:defRPr sz="1800"/>
                      </a:pPr>
                      <a:r>
                        <a:rPr sz="2600">
                          <a:solidFill>
                            <a:schemeClr val="accent2">
                              <a:hueOff val="260011"/>
                              <a:satOff val="17755"/>
                              <a:lumOff val="-25437"/>
                            </a:schemeClr>
                          </a:solidFill>
                          <a:latin typeface="Avenir Book Oblique"/>
                          <a:ea typeface="Avenir Book Oblique"/>
                          <a:cs typeface="Avenir Book Oblique"/>
                          <a:sym typeface="Avenir Book Oblique"/>
                        </a:rPr>
                        <a:t>17</a:t>
                      </a:r>
                    </a:p>
                  </a:txBody>
                  <a:tcPr marL="63500" marR="63500" marT="0" marB="0" anchor="ctr" anchorCtr="0" horzOverflow="overflow">
                    <a:lnL w="0">
                      <a:miter lim="400000"/>
                    </a:lnL>
                    <a:lnB w="0">
                      <a:miter lim="400000"/>
                    </a:lnB>
                    <a:noFill/>
                  </a:tcPr>
                </a:tc>
                <a:tc>
                  <a:txBody>
                    <a:bodyPr/>
                    <a:lstStyle/>
                    <a:p>
                      <a:pPr defTabSz="457200">
                        <a:defRPr sz="1800"/>
                      </a:pPr>
                      <a:r>
                        <a:rPr sz="2600">
                          <a:latin typeface="Lucida Grande"/>
                          <a:ea typeface="Lucida Grande"/>
                          <a:cs typeface="Lucida Grande"/>
                          <a:sym typeface="Lucida Grande"/>
                        </a:rPr>
                        <a:t>Colima</a:t>
                      </a:r>
                    </a:p>
                  </a:txBody>
                  <a:tcPr marL="63500" marR="63500" marT="0" marB="0" anchor="ctr" anchorCtr="0" horzOverflow="overflow">
                    <a:lnB w="0">
                      <a:miter lim="400000"/>
                    </a:lnB>
                    <a:noFill/>
                  </a:tcPr>
                </a:tc>
                <a:tc>
                  <a:txBody>
                    <a:bodyPr/>
                    <a:lstStyle/>
                    <a:p>
                      <a:pPr defTabSz="457200">
                        <a:defRPr sz="1800"/>
                      </a:pPr>
                      <a:r>
                        <a:rPr sz="2600">
                          <a:latin typeface="Lucida Grande"/>
                          <a:ea typeface="Lucida Grande"/>
                          <a:cs typeface="Lucida Grande"/>
                          <a:sym typeface="Lucida Grande"/>
                        </a:rPr>
                        <a:t>4</a:t>
                      </a:r>
                    </a:p>
                  </a:txBody>
                  <a:tcPr marL="63500" marR="63500" marT="0" marB="0" anchor="ctr" anchorCtr="0" horzOverflow="overflow">
                    <a:lnB w="0">
                      <a:miter lim="400000"/>
                    </a:lnB>
                    <a:noFill/>
                  </a:tcPr>
                </a:tc>
                <a:tc>
                  <a:txBody>
                    <a:bodyPr/>
                    <a:lstStyle/>
                    <a:p>
                      <a:pPr defTabSz="457200">
                        <a:defRPr sz="1800"/>
                      </a:pPr>
                      <a:r>
                        <a:rPr sz="2600">
                          <a:latin typeface="Lucida Grande"/>
                          <a:ea typeface="Lucida Grande"/>
                          <a:cs typeface="Lucida Grande"/>
                          <a:sym typeface="Lucida Grande"/>
                        </a:rPr>
                        <a:t>1</a:t>
                      </a:r>
                    </a:p>
                  </a:txBody>
                  <a:tcPr marL="63500" marR="63500" marT="0" marB="0" anchor="ctr" anchorCtr="0" horzOverflow="overflow">
                    <a:lnB w="0">
                      <a:miter lim="400000"/>
                    </a:lnB>
                    <a:noFill/>
                  </a:tcPr>
                </a:tc>
                <a:tc>
                  <a:txBody>
                    <a:bodyPr/>
                    <a:lstStyle/>
                    <a:p>
                      <a:pPr defTabSz="457200">
                        <a:defRPr sz="1800"/>
                      </a:pPr>
                      <a:r>
                        <a:rPr sz="2600">
                          <a:latin typeface="Lucida Grande"/>
                          <a:ea typeface="Lucida Grande"/>
                          <a:cs typeface="Lucida Grande"/>
                          <a:sym typeface="Lucida Grande"/>
                        </a:rPr>
                        <a:t>5</a:t>
                      </a:r>
                    </a:p>
                  </a:txBody>
                  <a:tcPr marL="63500" marR="63500" marT="0" marB="0" anchor="ctr" anchorCtr="0" horzOverflow="overflow">
                    <a:lnR w="0">
                      <a:miter lim="400000"/>
                    </a:lnR>
                    <a:lnB w="0">
                      <a:miter lim="400000"/>
                    </a:lnB>
                    <a:noFill/>
                  </a:tcPr>
                </a:tc>
              </a:tr>
            </a:tbl>
          </a:graphicData>
        </a:graphic>
      </p:graphicFrame>
      <p:graphicFrame>
        <p:nvGraphicFramePr>
          <p:cNvPr id="522" name="Tabla"/>
          <p:cNvGraphicFramePr/>
          <p:nvPr/>
        </p:nvGraphicFramePr>
        <p:xfrm>
          <a:off x="9235755" y="1991684"/>
          <a:ext cx="7674864" cy="8638959"/>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777111"/>
                <a:gridCol w="2995227"/>
                <a:gridCol w="1371708"/>
                <a:gridCol w="1370240"/>
                <a:gridCol w="1160574"/>
              </a:tblGrid>
              <a:tr h="508174">
                <a:tc>
                  <a:txBody>
                    <a:bodyPr/>
                    <a:lstStyle/>
                    <a:p>
                      <a:pPr defTabSz="914400">
                        <a:defRPr i="1" sz="2600">
                          <a:solidFill>
                            <a:schemeClr val="accent2">
                              <a:hueOff val="260011"/>
                              <a:satOff val="17755"/>
                              <a:lumOff val="-25437"/>
                            </a:schemeClr>
                          </a:solidFill>
                          <a:latin typeface="Avenir Heavy"/>
                          <a:ea typeface="Avenir Heavy"/>
                          <a:cs typeface="Avenir Heavy"/>
                          <a:sym typeface="Avenir Heavy"/>
                        </a:defRPr>
                      </a:pPr>
                    </a:p>
                  </a:txBody>
                  <a:tcPr marL="63500" marR="63500" marT="0" marB="0" anchor="ctr" anchorCtr="0" horzOverflow="overflow">
                    <a:lnL w="0">
                      <a:miter lim="400000"/>
                    </a:lnL>
                    <a:lnT w="0">
                      <a:miter lim="400000"/>
                    </a:lnT>
                    <a:noFill/>
                  </a:tcPr>
                </a:tc>
                <a:tc>
                  <a:txBody>
                    <a:bodyPr/>
                    <a:lstStyle/>
                    <a:p>
                      <a:pPr defTabSz="457200">
                        <a:defRPr sz="1800"/>
                      </a:pPr>
                      <a:r>
                        <a:rPr b="1" sz="2600">
                          <a:latin typeface="Lucida Grande"/>
                          <a:ea typeface="Lucida Grande"/>
                          <a:cs typeface="Lucida Grande"/>
                          <a:sym typeface="Lucida Grande"/>
                        </a:rPr>
                        <a:t>Entidad</a:t>
                      </a:r>
                    </a:p>
                  </a:txBody>
                  <a:tcPr marL="63500" marR="63500" marT="0" marB="0" anchor="ctr" anchorCtr="0" horzOverflow="overflow">
                    <a:lnT w="0">
                      <a:miter lim="400000"/>
                    </a:lnT>
                    <a:noFill/>
                  </a:tcPr>
                </a:tc>
                <a:tc>
                  <a:txBody>
                    <a:bodyPr/>
                    <a:lstStyle/>
                    <a:p>
                      <a:pPr defTabSz="457200">
                        <a:defRPr sz="1800"/>
                      </a:pPr>
                      <a:r>
                        <a:rPr b="1" sz="2600">
                          <a:latin typeface="Lucida Grande"/>
                          <a:ea typeface="Lucida Grande"/>
                          <a:cs typeface="Lucida Grande"/>
                          <a:sym typeface="Lucida Grande"/>
                        </a:rPr>
                        <a:t>H</a:t>
                      </a:r>
                    </a:p>
                  </a:txBody>
                  <a:tcPr marL="63500" marR="63500" marT="0" marB="0" anchor="ctr" anchorCtr="0" horzOverflow="overflow">
                    <a:lnT w="0">
                      <a:miter lim="400000"/>
                    </a:lnT>
                    <a:noFill/>
                  </a:tcPr>
                </a:tc>
                <a:tc>
                  <a:txBody>
                    <a:bodyPr/>
                    <a:lstStyle/>
                    <a:p>
                      <a:pPr defTabSz="457200">
                        <a:defRPr sz="1800"/>
                      </a:pPr>
                      <a:r>
                        <a:rPr b="1" sz="2600">
                          <a:latin typeface="Lucida Grande"/>
                          <a:ea typeface="Lucida Grande"/>
                          <a:cs typeface="Lucida Grande"/>
                          <a:sym typeface="Lucida Grande"/>
                        </a:rPr>
                        <a:t>M</a:t>
                      </a:r>
                    </a:p>
                  </a:txBody>
                  <a:tcPr marL="63500" marR="63500" marT="0" marB="0" anchor="ctr" anchorCtr="0" horzOverflow="overflow">
                    <a:lnT w="0">
                      <a:miter lim="400000"/>
                    </a:lnT>
                    <a:noFill/>
                  </a:tcPr>
                </a:tc>
                <a:tc>
                  <a:txBody>
                    <a:bodyPr/>
                    <a:lstStyle/>
                    <a:p>
                      <a:pPr defTabSz="457200">
                        <a:defRPr sz="1800"/>
                      </a:pPr>
                      <a:r>
                        <a:rPr b="1" sz="2600">
                          <a:latin typeface="Lucida Grande"/>
                          <a:ea typeface="Lucida Grande"/>
                          <a:cs typeface="Lucida Grande"/>
                          <a:sym typeface="Lucida Grande"/>
                        </a:rPr>
                        <a:t>T</a:t>
                      </a:r>
                    </a:p>
                  </a:txBody>
                  <a:tcPr marL="63500" marR="63500" marT="0" marB="0" anchor="ctr" anchorCtr="0" horzOverflow="overflow">
                    <a:lnR w="0">
                      <a:miter lim="400000"/>
                    </a:lnR>
                    <a:lnT w="0">
                      <a:miter lim="400000"/>
                    </a:lnT>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18</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Veracruz</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3</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5</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19</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Nayarit</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4</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20</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Sinaloa</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4</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21</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Yucatán</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3</a:t>
                      </a:r>
                    </a:p>
                  </a:txBody>
                  <a:tcPr marL="63500" marR="63500" marT="0" marB="0" anchor="ctr" anchorCtr="0" horzOverflow="overflow">
                    <a:noFill/>
                  </a:tcPr>
                </a:tc>
                <a:tc>
                  <a:txBody>
                    <a:bodyPr/>
                    <a:lstStyle/>
                    <a:p>
                      <a:pPr defTabSz="9144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4</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22</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Guerrero</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3</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23</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Zacatecas</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3</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24</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Campeche</a:t>
                      </a:r>
                    </a:p>
                  </a:txBody>
                  <a:tcPr marL="63500" marR="63500" marT="0" marB="0" anchor="ctr" anchorCtr="0" horzOverflow="overflow">
                    <a:noFill/>
                  </a:tcPr>
                </a:tc>
                <a:tc>
                  <a:txBody>
                    <a:bodyPr/>
                    <a:lstStyle/>
                    <a:p>
                      <a:pPr defTabSz="914400">
                        <a:defRPr sz="2800">
                          <a:latin typeface="Lucida Grande"/>
                          <a:ea typeface="Lucida Grande"/>
                          <a:cs typeface="Lucida Grande"/>
                          <a:sym typeface="Lucida Grande"/>
                        </a:defRPr>
                      </a:pP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25</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Chiapas</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26</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Morelos</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27</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Puebla</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noFill/>
                  </a:tcPr>
                </a:tc>
                <a:tc>
                  <a:txBody>
                    <a:bodyPr/>
                    <a:lstStyle/>
                    <a:p>
                      <a:pPr defTabSz="457200">
                        <a:defRPr sz="2800">
                          <a:latin typeface="Lucida Grande"/>
                          <a:ea typeface="Lucida Grande"/>
                          <a:cs typeface="Lucida Grande"/>
                          <a:sym typeface="Lucida Grande"/>
                        </a:defRPr>
                      </a:pP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28</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UNAM</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2</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29</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Durango</a:t>
                      </a:r>
                    </a:p>
                  </a:txBody>
                  <a:tcPr marL="63500" marR="63500" marT="0" marB="0" anchor="ctr" anchorCtr="0" horzOverflow="overflow">
                    <a:noFill/>
                  </a:tcPr>
                </a:tc>
                <a:tc>
                  <a:txBody>
                    <a:bodyPr/>
                    <a:lstStyle/>
                    <a:p>
                      <a:pPr defTabSz="457200">
                        <a:defRPr sz="2800">
                          <a:latin typeface="Lucida Grande"/>
                          <a:ea typeface="Lucida Grande"/>
                          <a:cs typeface="Lucida Grande"/>
                          <a:sym typeface="Lucida Grande"/>
                        </a:defRPr>
                      </a:pPr>
                    </a:p>
                  </a:txBody>
                  <a:tcPr marL="63500" marR="63500" marT="0" marB="0" anchor="ctr" anchorCtr="0" horzOverflow="overflow">
                    <a:noFill/>
                  </a:tcPr>
                </a:tc>
                <a:tc>
                  <a:txBody>
                    <a:bodyPr/>
                    <a:lstStyle/>
                    <a:p>
                      <a:pPr defTabSz="9144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30</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IPN</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2800">
                          <a:latin typeface="Lucida Grande"/>
                          <a:ea typeface="Lucida Grande"/>
                          <a:cs typeface="Lucida Grande"/>
                          <a:sym typeface="Lucida Grande"/>
                        </a:defRPr>
                      </a:pP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31</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Michoacán</a:t>
                      </a:r>
                    </a:p>
                  </a:txBody>
                  <a:tcPr marL="63500" marR="63500" marT="0" marB="0" anchor="ctr" anchorCtr="0" horzOverflow="overflow">
                    <a:noFill/>
                  </a:tcPr>
                </a:tc>
                <a:tc>
                  <a:txBody>
                    <a:bodyPr/>
                    <a:lstStyle/>
                    <a:p>
                      <a:pPr defTabSz="914400">
                        <a:defRPr sz="2800">
                          <a:latin typeface="Lucida Grande"/>
                          <a:ea typeface="Lucida Grande"/>
                          <a:cs typeface="Lucida Grande"/>
                          <a:sym typeface="Lucida Grande"/>
                        </a:defRPr>
                      </a:pP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lnR w="0">
                      <a:miter lim="400000"/>
                    </a:lnR>
                    <a:noFill/>
                  </a:tcPr>
                </a:tc>
              </a:tr>
              <a:tr h="508174">
                <a:tc>
                  <a:txBody>
                    <a:bodyPr/>
                    <a:lstStyle/>
                    <a:p>
                      <a:pPr defTabSz="457200">
                        <a:defRPr sz="1800"/>
                      </a:pPr>
                      <a:r>
                        <a:rPr sz="2800">
                          <a:solidFill>
                            <a:schemeClr val="accent2">
                              <a:hueOff val="260011"/>
                              <a:satOff val="17755"/>
                              <a:lumOff val="-25437"/>
                            </a:schemeClr>
                          </a:solidFill>
                          <a:latin typeface="Avenir Book Oblique"/>
                          <a:ea typeface="Avenir Book Oblique"/>
                          <a:cs typeface="Avenir Book Oblique"/>
                          <a:sym typeface="Avenir Book Oblique"/>
                        </a:rPr>
                        <a:t>32</a:t>
                      </a:r>
                    </a:p>
                  </a:txBody>
                  <a:tcPr marL="63500" marR="63500" marT="0" marB="0" anchor="ctr" anchorCtr="0" horzOverflow="overflow">
                    <a:lnL w="0">
                      <a:miter lim="400000"/>
                    </a:lnL>
                    <a:noFill/>
                  </a:tcPr>
                </a:tc>
                <a:tc>
                  <a:txBody>
                    <a:bodyPr/>
                    <a:lstStyle/>
                    <a:p>
                      <a:pPr defTabSz="457200">
                        <a:defRPr sz="1800"/>
                      </a:pPr>
                      <a:r>
                        <a:rPr sz="2800">
                          <a:latin typeface="Lucida Grande"/>
                          <a:ea typeface="Lucida Grande"/>
                          <a:cs typeface="Lucida Grande"/>
                          <a:sym typeface="Lucida Grande"/>
                        </a:rPr>
                        <a:t>Oaxaca</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noFill/>
                  </a:tcPr>
                </a:tc>
                <a:tc>
                  <a:txBody>
                    <a:bodyPr/>
                    <a:lstStyle/>
                    <a:p>
                      <a:pPr defTabSz="914400">
                        <a:defRPr sz="2800">
                          <a:latin typeface="Lucida Grande"/>
                          <a:ea typeface="Lucida Grande"/>
                          <a:cs typeface="Lucida Grande"/>
                          <a:sym typeface="Lucida Grande"/>
                        </a:defRPr>
                      </a:pP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1</a:t>
                      </a:r>
                    </a:p>
                  </a:txBody>
                  <a:tcPr marL="63500" marR="63500" marT="0" marB="0" anchor="ctr" anchorCtr="0" horzOverflow="overflow">
                    <a:lnR w="0">
                      <a:miter lim="400000"/>
                    </a:lnR>
                    <a:noFill/>
                  </a:tcPr>
                </a:tc>
              </a:tr>
              <a:tr h="508174">
                <a:tc>
                  <a:txBody>
                    <a:bodyPr/>
                    <a:lstStyle/>
                    <a:p>
                      <a:pPr defTabSz="457200">
                        <a:defRPr sz="2800">
                          <a:solidFill>
                            <a:schemeClr val="accent2">
                              <a:hueOff val="260011"/>
                              <a:satOff val="17755"/>
                              <a:lumOff val="-25437"/>
                            </a:schemeClr>
                          </a:solidFill>
                          <a:latin typeface="Avenir Book Oblique"/>
                          <a:ea typeface="Avenir Book Oblique"/>
                          <a:cs typeface="Avenir Book Oblique"/>
                          <a:sym typeface="Avenir Book Oblique"/>
                        </a:defRPr>
                      </a:pPr>
                    </a:p>
                  </a:txBody>
                  <a:tcPr marL="63500" marR="63500" marT="0" marB="0" anchor="ctr" anchorCtr="0" horzOverflow="overflow">
                    <a:lnL w="0">
                      <a:miter lim="400000"/>
                    </a:lnL>
                    <a:noFill/>
                  </a:tcPr>
                </a:tc>
                <a:tc>
                  <a:txBody>
                    <a:bodyPr/>
                    <a:lstStyle/>
                    <a:p>
                      <a:pPr defTabSz="457200">
                        <a:defRPr sz="1800"/>
                      </a:pPr>
                      <a:r>
                        <a:rPr sz="2400">
                          <a:latin typeface="Lucida Grande"/>
                          <a:ea typeface="Lucida Grande"/>
                          <a:cs typeface="Lucida Grande"/>
                          <a:sym typeface="Lucida Grande"/>
                        </a:rPr>
                        <a:t>Sin representación</a:t>
                      </a:r>
                    </a:p>
                  </a:txBody>
                  <a:tcPr marL="63500" marR="63500" marT="0" marB="0" anchor="ctr" anchorCtr="0" horzOverflow="overflow">
                    <a:noFill/>
                  </a:tcPr>
                </a:tc>
                <a:tc>
                  <a:txBody>
                    <a:bodyPr/>
                    <a:lstStyle/>
                    <a:p>
                      <a:pPr defTabSz="457200">
                        <a:defRPr sz="2800">
                          <a:latin typeface="Lucida Grande"/>
                          <a:ea typeface="Lucida Grande"/>
                          <a:cs typeface="Lucida Grande"/>
                          <a:sym typeface="Lucida Grande"/>
                        </a:defRPr>
                      </a:pPr>
                    </a:p>
                  </a:txBody>
                  <a:tcPr marL="63500" marR="63500" marT="0" marB="0" anchor="ctr" anchorCtr="0" horzOverflow="overflow">
                    <a:noFill/>
                  </a:tcPr>
                </a:tc>
                <a:tc>
                  <a:txBody>
                    <a:bodyPr/>
                    <a:lstStyle/>
                    <a:p>
                      <a:pPr defTabSz="914400">
                        <a:defRPr sz="1800"/>
                      </a:pPr>
                      <a:r>
                        <a:rPr sz="2800">
                          <a:latin typeface="Lucida Grande"/>
                          <a:ea typeface="Lucida Grande"/>
                          <a:cs typeface="Lucida Grande"/>
                          <a:sym typeface="Lucida Grande"/>
                        </a:rPr>
                        <a:t>4</a:t>
                      </a:r>
                    </a:p>
                  </a:txBody>
                  <a:tcPr marL="63500" marR="63500" marT="0" marB="0" anchor="ctr" anchorCtr="0" horzOverflow="overflow">
                    <a:noFill/>
                  </a:tcPr>
                </a:tc>
                <a:tc>
                  <a:txBody>
                    <a:bodyPr/>
                    <a:lstStyle/>
                    <a:p>
                      <a:pPr defTabSz="457200">
                        <a:defRPr sz="1800"/>
                      </a:pPr>
                      <a:r>
                        <a:rPr sz="2800">
                          <a:latin typeface="Lucida Grande"/>
                          <a:ea typeface="Lucida Grande"/>
                          <a:cs typeface="Lucida Grande"/>
                          <a:sym typeface="Lucida Grande"/>
                        </a:rPr>
                        <a:t>4</a:t>
                      </a:r>
                    </a:p>
                  </a:txBody>
                  <a:tcPr marL="63500" marR="63500" marT="0" marB="0" anchor="ctr" anchorCtr="0" horzOverflow="overflow">
                    <a:lnR w="0">
                      <a:miter lim="400000"/>
                    </a:lnR>
                    <a:noFill/>
                  </a:tcPr>
                </a:tc>
              </a:tr>
            </a:tbl>
          </a:graphicData>
        </a:graphic>
      </p:graphicFrame>
      <p:pic>
        <p:nvPicPr>
          <p:cNvPr id="523" name="Línea Línea" descr="Línea Línea"/>
          <p:cNvPicPr>
            <a:picLocks noChangeAspect="0"/>
          </p:cNvPicPr>
          <p:nvPr/>
        </p:nvPicPr>
        <p:blipFill>
          <a:blip r:embed="rId4">
            <a:extLst/>
          </a:blip>
          <a:stretch>
            <a:fillRect/>
          </a:stretch>
        </p:blipFill>
        <p:spPr>
          <a:xfrm>
            <a:off x="8794119" y="2470301"/>
            <a:ext cx="8558136" cy="76201"/>
          </a:xfrm>
          <a:prstGeom prst="rect">
            <a:avLst/>
          </a:prstGeom>
        </p:spPr>
      </p:pic>
      <p:pic>
        <p:nvPicPr>
          <p:cNvPr id="525" name="Línea Línea" descr="Línea Línea"/>
          <p:cNvPicPr>
            <a:picLocks noChangeAspect="0"/>
          </p:cNvPicPr>
          <p:nvPr/>
        </p:nvPicPr>
        <p:blipFill>
          <a:blip r:embed="rId5">
            <a:extLst/>
          </a:blip>
          <a:stretch>
            <a:fillRect/>
          </a:stretch>
        </p:blipFill>
        <p:spPr>
          <a:xfrm>
            <a:off x="713858" y="2470301"/>
            <a:ext cx="7832581" cy="76201"/>
          </a:xfrm>
          <a:prstGeom prst="rect">
            <a:avLst/>
          </a:prstGeom>
        </p:spPr>
      </p:pic>
      <p:sp>
        <p:nvSpPr>
          <p:cNvPr id="527" name="171"/>
          <p:cNvSpPr txBox="1"/>
          <p:nvPr/>
        </p:nvSpPr>
        <p:spPr>
          <a:xfrm>
            <a:off x="21127497" y="5139765"/>
            <a:ext cx="1314909"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60" sz="5200">
                <a:solidFill>
                  <a:srgbClr val="FFFFFF"/>
                </a:solidFill>
              </a:defRPr>
            </a:lvl1pPr>
          </a:lstStyle>
          <a:p>
            <a:pPr/>
            <a:r>
              <a:t>171</a:t>
            </a:r>
          </a:p>
        </p:txBody>
      </p:sp>
      <p:sp>
        <p:nvSpPr>
          <p:cNvPr id="528" name="185"/>
          <p:cNvSpPr txBox="1"/>
          <p:nvPr/>
        </p:nvSpPr>
        <p:spPr>
          <a:xfrm>
            <a:off x="18934355" y="5139765"/>
            <a:ext cx="1314909" cy="89524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260" sz="5200">
                <a:solidFill>
                  <a:srgbClr val="FFFFFF"/>
                </a:solidFill>
              </a:defRPr>
            </a:lvl1pPr>
          </a:lstStyle>
          <a:p>
            <a:pPr/>
            <a:r>
              <a:t>185</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30" name="Imagen" descr="Imagen"/>
          <p:cNvPicPr>
            <a:picLocks noChangeAspect="1"/>
          </p:cNvPicPr>
          <p:nvPr/>
        </p:nvPicPr>
        <p:blipFill>
          <a:blip r:embed="rId2">
            <a:extLst/>
          </a:blip>
          <a:stretch>
            <a:fillRect/>
          </a:stretch>
        </p:blipFill>
        <p:spPr>
          <a:xfrm>
            <a:off x="2611418" y="843882"/>
            <a:ext cx="19632882" cy="5756633"/>
          </a:xfrm>
          <a:prstGeom prst="rect">
            <a:avLst/>
          </a:prstGeom>
          <a:ln w="12700">
            <a:miter lim="400000"/>
          </a:ln>
        </p:spPr>
      </p:pic>
      <p:sp>
        <p:nvSpPr>
          <p:cNvPr id="531" name="Resultados de las participaciones"/>
          <p:cNvSpPr txBox="1"/>
          <p:nvPr/>
        </p:nvSpPr>
        <p:spPr>
          <a:xfrm>
            <a:off x="623558" y="-57009"/>
            <a:ext cx="22351527" cy="1463653"/>
          </a:xfrm>
          <a:prstGeom prst="rect">
            <a:avLst/>
          </a:prstGeom>
          <a:ln w="12700">
            <a:miter lim="400000"/>
          </a:ln>
          <a:extLst>
            <a:ext uri="{C572A759-6A51-4108-AA02-DFA0A04FC94B}">
              <ma14:wrappingTextBoxFlag xmlns:ma14="http://schemas.microsoft.com/office/mac/drawingml/2011/main" val="1"/>
            </a:ext>
          </a:extLst>
        </p:spPr>
        <p:txBody>
          <a:bodyPr lIns="89296" tIns="89296" rIns="89296" bIns="89296" anchor="ctr"/>
          <a:lstStyle>
            <a:lvl1pPr>
              <a:defRPr spc="385" sz="7700"/>
            </a:lvl1pPr>
          </a:lstStyle>
          <a:p>
            <a:pPr/>
            <a:r>
              <a:t>Resultados de las participaciones</a:t>
            </a:r>
          </a:p>
        </p:txBody>
      </p:sp>
      <p:grpSp>
        <p:nvGrpSpPr>
          <p:cNvPr id="534" name="Agrupar"/>
          <p:cNvGrpSpPr/>
          <p:nvPr/>
        </p:nvGrpSpPr>
        <p:grpSpPr>
          <a:xfrm>
            <a:off x="-56445" y="9433697"/>
            <a:ext cx="24496890" cy="4317260"/>
            <a:chOff x="0" y="0"/>
            <a:chExt cx="24496889" cy="4317258"/>
          </a:xfrm>
        </p:grpSpPr>
        <p:pic>
          <p:nvPicPr>
            <p:cNvPr id="532" name="Imagen" descr="Imagen"/>
            <p:cNvPicPr>
              <a:picLocks noChangeAspect="1"/>
            </p:cNvPicPr>
            <p:nvPr/>
          </p:nvPicPr>
          <p:blipFill>
            <a:blip r:embed="rId3">
              <a:extLst/>
            </a:blip>
            <a:srcRect l="0" t="69868" r="0" b="0"/>
            <a:stretch>
              <a:fillRect/>
            </a:stretch>
          </p:blipFill>
          <p:spPr>
            <a:xfrm>
              <a:off x="0" y="165293"/>
              <a:ext cx="24496890" cy="4151966"/>
            </a:xfrm>
            <a:prstGeom prst="rect">
              <a:avLst/>
            </a:prstGeom>
            <a:ln w="12700" cap="flat">
              <a:noFill/>
              <a:miter lim="400000"/>
            </a:ln>
            <a:effectLst/>
          </p:spPr>
        </p:pic>
        <p:sp>
          <p:nvSpPr>
            <p:cNvPr id="533"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544" name="Agrupar"/>
          <p:cNvGrpSpPr/>
          <p:nvPr/>
        </p:nvGrpSpPr>
        <p:grpSpPr>
          <a:xfrm>
            <a:off x="459333" y="6598534"/>
            <a:ext cx="23366871" cy="5312985"/>
            <a:chOff x="-38100" y="-38100"/>
            <a:chExt cx="23366869" cy="5312984"/>
          </a:xfrm>
        </p:grpSpPr>
        <p:graphicFrame>
          <p:nvGraphicFramePr>
            <p:cNvPr id="535" name="Tabla"/>
            <p:cNvGraphicFramePr/>
            <p:nvPr/>
          </p:nvGraphicFramePr>
          <p:xfrm>
            <a:off x="1351811" y="334571"/>
            <a:ext cx="6388101" cy="458470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4725311"/>
                  <a:gridCol w="1628735"/>
                </a:tblGrid>
                <a:tr h="649799">
                  <a:tc>
                    <a:txBody>
                      <a:bodyPr/>
                      <a:lstStyle/>
                      <a:p>
                        <a:pPr algn="ctr" defTabSz="914400">
                          <a:lnSpc>
                            <a:spcPct val="100000"/>
                          </a:lnSpc>
                          <a:defRPr spc="0" sz="1800"/>
                        </a:pPr>
                        <a:r>
                          <a:rPr sz="3200">
                            <a:sym typeface="Helvetica Light"/>
                          </a:rPr>
                          <a:t>Disciplinas convocadas</a:t>
                        </a:r>
                      </a:p>
                    </a:txBody>
                    <a:tcPr marL="50800" marR="50800" marT="50800" marB="50800" anchor="ctr" anchorCtr="0" horzOverflow="overflow">
                      <a:lnL w="0">
                        <a:miter lim="400000"/>
                      </a:lnL>
                      <a:lnT w="0">
                        <a:miter lim="400000"/>
                      </a:lnT>
                      <a:noFill/>
                    </a:tcPr>
                  </a:tc>
                  <a:tc>
                    <a:txBody>
                      <a:bodyPr/>
                      <a:lstStyle/>
                      <a:p>
                        <a:pPr algn="ctr" defTabSz="914400">
                          <a:lnSpc>
                            <a:spcPct val="100000"/>
                          </a:lnSpc>
                          <a:defRPr spc="0" sz="1800"/>
                        </a:pPr>
                        <a:r>
                          <a:rPr b="1" sz="3200">
                            <a:latin typeface="Helvetica"/>
                            <a:ea typeface="Helvetica"/>
                            <a:cs typeface="Helvetica"/>
                            <a:sym typeface="Helvetica"/>
                          </a:rPr>
                          <a:t>39</a:t>
                        </a:r>
                      </a:p>
                    </a:txBody>
                    <a:tcPr marL="50800" marR="50800" marT="50800" marB="50800" anchor="ctr" anchorCtr="0" horzOverflow="overflow">
                      <a:lnR w="0">
                        <a:miter lim="400000"/>
                      </a:lnR>
                      <a:lnT w="0">
                        <a:miter lim="400000"/>
                      </a:lnT>
                      <a:noFill/>
                    </a:tcPr>
                  </a:tc>
                </a:tr>
                <a:tr h="649799">
                  <a:tc>
                    <a:txBody>
                      <a:bodyPr/>
                      <a:lstStyle/>
                      <a:p>
                        <a:pPr algn="ctr" defTabSz="914400">
                          <a:lnSpc>
                            <a:spcPct val="100000"/>
                          </a:lnSpc>
                          <a:defRPr spc="0" sz="1800"/>
                        </a:pPr>
                        <a:r>
                          <a:rPr sz="3200">
                            <a:sym typeface="Helvetica Light"/>
                          </a:rPr>
                          <a:t>Disciplinas participantes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3200">
                            <a:latin typeface="Helvetica"/>
                            <a:ea typeface="Helvetica"/>
                            <a:cs typeface="Helvetica"/>
                            <a:sym typeface="Helvetica"/>
                          </a:rPr>
                          <a:t>38</a:t>
                        </a:r>
                      </a:p>
                    </a:txBody>
                    <a:tcPr marL="50800" marR="50800" marT="50800" marB="50800" anchor="ctr" anchorCtr="0" horzOverflow="overflow">
                      <a:lnR w="0">
                        <a:miter lim="400000"/>
                      </a:lnR>
                      <a:noFill/>
                    </a:tcPr>
                  </a:tc>
                </a:tr>
                <a:tr h="649799">
                  <a:tc>
                    <a:txBody>
                      <a:bodyPr/>
                      <a:lstStyle/>
                      <a:p>
                        <a:pPr algn="ctr" defTabSz="914400">
                          <a:lnSpc>
                            <a:spcPct val="100000"/>
                          </a:lnSpc>
                          <a:defRPr spc="0" sz="1800"/>
                        </a:pPr>
                        <a:r>
                          <a:rPr sz="3200">
                            <a:sym typeface="Helvetica Light"/>
                          </a:rPr>
                          <a:t>Pruebas convocadas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3200">
                            <a:latin typeface="Helvetica"/>
                            <a:ea typeface="Helvetica"/>
                            <a:cs typeface="Helvetica"/>
                            <a:sym typeface="Helvetica"/>
                          </a:rPr>
                          <a:t>321</a:t>
                        </a:r>
                      </a:p>
                    </a:txBody>
                    <a:tcPr marL="50800" marR="50800" marT="50800" marB="50800" anchor="ctr" anchorCtr="0" horzOverflow="overflow">
                      <a:lnR w="0">
                        <a:miter lim="400000"/>
                      </a:lnR>
                      <a:noFill/>
                    </a:tcPr>
                  </a:tc>
                </a:tr>
                <a:tr h="649799">
                  <a:tc>
                    <a:txBody>
                      <a:bodyPr/>
                      <a:lstStyle/>
                      <a:p>
                        <a:pPr algn="ctr" defTabSz="914400">
                          <a:lnSpc>
                            <a:spcPct val="100000"/>
                          </a:lnSpc>
                          <a:defRPr spc="0" sz="1800"/>
                        </a:pPr>
                        <a:r>
                          <a:rPr sz="3200">
                            <a:sym typeface="Helvetica Light"/>
                          </a:rPr>
                          <a:t>Pruebas participantes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3200">
                            <a:latin typeface="Helvetica"/>
                            <a:ea typeface="Helvetica"/>
                            <a:cs typeface="Helvetica"/>
                            <a:sym typeface="Helvetica"/>
                          </a:rPr>
                          <a:t>291</a:t>
                        </a:r>
                      </a:p>
                    </a:txBody>
                    <a:tcPr marL="50800" marR="50800" marT="50800" marB="50800" anchor="ctr" anchorCtr="0" horzOverflow="overflow">
                      <a:lnR w="0">
                        <a:miter lim="400000"/>
                      </a:lnR>
                      <a:noFill/>
                    </a:tcPr>
                  </a:tc>
                </a:tr>
                <a:tr h="649799">
                  <a:tc>
                    <a:txBody>
                      <a:bodyPr/>
                      <a:lstStyle/>
                      <a:p>
                        <a:pPr algn="ctr" defTabSz="914400">
                          <a:lnSpc>
                            <a:spcPct val="100000"/>
                          </a:lnSpc>
                          <a:defRPr spc="0" sz="1800"/>
                        </a:pPr>
                        <a:r>
                          <a:rPr i="1" sz="2900">
                            <a:solidFill>
                              <a:schemeClr val="accent2">
                                <a:hueOff val="260011"/>
                                <a:satOff val="17755"/>
                                <a:lumOff val="-25437"/>
                              </a:schemeClr>
                            </a:solidFill>
                            <a:latin typeface="Avenir Next Regular"/>
                            <a:ea typeface="Avenir Next Regular"/>
                            <a:cs typeface="Avenir Next Regular"/>
                            <a:sym typeface="Avenir Next Regular"/>
                          </a:rPr>
                          <a:t>Pruebas Varoniles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i="1" sz="2900">
                            <a:solidFill>
                              <a:schemeClr val="accent2">
                                <a:hueOff val="260011"/>
                                <a:satOff val="17755"/>
                                <a:lumOff val="-25437"/>
                              </a:schemeClr>
                            </a:solidFill>
                            <a:latin typeface="Avenir Next Regular"/>
                            <a:ea typeface="Avenir Next Regular"/>
                            <a:cs typeface="Avenir Next Regular"/>
                            <a:sym typeface="Avenir Next Regular"/>
                          </a:rPr>
                          <a:t>138</a:t>
                        </a:r>
                      </a:p>
                    </a:txBody>
                    <a:tcPr marL="50800" marR="50800" marT="50800" marB="50800" anchor="ctr" anchorCtr="0" horzOverflow="overflow">
                      <a:lnR w="0">
                        <a:miter lim="400000"/>
                      </a:lnR>
                      <a:noFill/>
                    </a:tcPr>
                  </a:tc>
                </a:tr>
                <a:tr h="649799">
                  <a:tc>
                    <a:txBody>
                      <a:bodyPr/>
                      <a:lstStyle/>
                      <a:p>
                        <a:pPr algn="ctr" defTabSz="914400">
                          <a:lnSpc>
                            <a:spcPct val="100000"/>
                          </a:lnSpc>
                          <a:defRPr spc="0" sz="1800"/>
                        </a:pPr>
                        <a:r>
                          <a:rPr i="1" sz="2900">
                            <a:solidFill>
                              <a:schemeClr val="accent2">
                                <a:hueOff val="260011"/>
                                <a:satOff val="17755"/>
                                <a:lumOff val="-25437"/>
                              </a:schemeClr>
                            </a:solidFill>
                            <a:latin typeface="Avenir Next Regular"/>
                            <a:ea typeface="Avenir Next Regular"/>
                            <a:cs typeface="Avenir Next Regular"/>
                            <a:sym typeface="Avenir Next Regular"/>
                          </a:rPr>
                          <a:t>Pruebas Femeniles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i="1" sz="2900">
                            <a:solidFill>
                              <a:schemeClr val="accent2">
                                <a:hueOff val="260011"/>
                                <a:satOff val="17755"/>
                                <a:lumOff val="-25437"/>
                              </a:schemeClr>
                            </a:solidFill>
                            <a:latin typeface="Avenir Next Regular"/>
                            <a:ea typeface="Avenir Next Regular"/>
                            <a:cs typeface="Avenir Next Regular"/>
                            <a:sym typeface="Avenir Next Regular"/>
                          </a:rPr>
                          <a:t>136</a:t>
                        </a:r>
                      </a:p>
                    </a:txBody>
                    <a:tcPr marL="50800" marR="50800" marT="50800" marB="50800" anchor="ctr" anchorCtr="0" horzOverflow="overflow">
                      <a:lnR w="0">
                        <a:miter lim="400000"/>
                      </a:lnR>
                      <a:noFill/>
                    </a:tcPr>
                  </a:tc>
                </a:tr>
                <a:tr h="649799">
                  <a:tc>
                    <a:txBody>
                      <a:bodyPr/>
                      <a:lstStyle/>
                      <a:p>
                        <a:pPr algn="ctr" defTabSz="914400">
                          <a:lnSpc>
                            <a:spcPct val="100000"/>
                          </a:lnSpc>
                          <a:defRPr spc="0" sz="1800"/>
                        </a:pPr>
                        <a:r>
                          <a:rPr i="1" sz="2900">
                            <a:solidFill>
                              <a:schemeClr val="accent2">
                                <a:hueOff val="260011"/>
                                <a:satOff val="17755"/>
                                <a:lumOff val="-25437"/>
                              </a:schemeClr>
                            </a:solidFill>
                            <a:latin typeface="Avenir Next Regular"/>
                            <a:ea typeface="Avenir Next Regular"/>
                            <a:cs typeface="Avenir Next Regular"/>
                            <a:sym typeface="Avenir Next Regular"/>
                          </a:rPr>
                          <a:t>Pruebas Mixtas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i="1" sz="2900">
                            <a:solidFill>
                              <a:schemeClr val="accent2">
                                <a:hueOff val="260011"/>
                                <a:satOff val="17755"/>
                                <a:lumOff val="-25437"/>
                              </a:schemeClr>
                            </a:solidFill>
                            <a:latin typeface="Avenir Next Regular"/>
                            <a:ea typeface="Avenir Next Regular"/>
                            <a:cs typeface="Avenir Next Regular"/>
                            <a:sym typeface="Avenir Next Regular"/>
                          </a:rPr>
                          <a:t>17</a:t>
                        </a:r>
                      </a:p>
                    </a:txBody>
                    <a:tcPr marL="50800" marR="50800" marT="50800" marB="50800" anchor="ctr" anchorCtr="0" horzOverflow="overflow">
                      <a:lnR w="0">
                        <a:miter lim="400000"/>
                      </a:lnR>
                      <a:noFill/>
                    </a:tcPr>
                  </a:tc>
                </a:tr>
              </a:tbl>
            </a:graphicData>
          </a:graphic>
        </p:graphicFrame>
        <p:graphicFrame>
          <p:nvGraphicFramePr>
            <p:cNvPr id="536" name="Tabla"/>
            <p:cNvGraphicFramePr/>
            <p:nvPr/>
          </p:nvGraphicFramePr>
          <p:xfrm>
            <a:off x="8071045" y="1233439"/>
            <a:ext cx="6375401" cy="278130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4564522"/>
                  <a:gridCol w="1772982"/>
                </a:tblGrid>
                <a:tr h="686126">
                  <a:tc>
                    <a:txBody>
                      <a:bodyPr/>
                      <a:lstStyle/>
                      <a:p>
                        <a:pPr algn="ctr" defTabSz="914400">
                          <a:lnSpc>
                            <a:spcPct val="100000"/>
                          </a:lnSpc>
                          <a:defRPr spc="0" sz="1800"/>
                        </a:pPr>
                        <a:r>
                          <a:rPr sz="3200">
                            <a:sym typeface="Helvetica Light"/>
                          </a:rPr>
                          <a:t>Hombres participantes</a:t>
                        </a:r>
                      </a:p>
                    </a:txBody>
                    <a:tcPr marL="50800" marR="50800" marT="50800" marB="50800" anchor="ctr" anchorCtr="0" horzOverflow="overflow">
                      <a:lnL w="0">
                        <a:miter lim="400000"/>
                      </a:lnL>
                      <a:lnT w="0">
                        <a:miter lim="400000"/>
                      </a:lnT>
                      <a:noFill/>
                    </a:tcPr>
                  </a:tc>
                  <a:tc>
                    <a:txBody>
                      <a:bodyPr/>
                      <a:lstStyle/>
                      <a:p>
                        <a:pPr algn="ctr" defTabSz="914400">
                          <a:lnSpc>
                            <a:spcPct val="100000"/>
                          </a:lnSpc>
                          <a:defRPr spc="0" sz="1800"/>
                        </a:pPr>
                        <a:r>
                          <a:rPr b="1" sz="3200">
                            <a:latin typeface="Helvetica"/>
                            <a:ea typeface="Helvetica"/>
                            <a:cs typeface="Helvetica"/>
                            <a:sym typeface="Helvetica"/>
                          </a:rPr>
                          <a:t>171</a:t>
                        </a:r>
                      </a:p>
                    </a:txBody>
                    <a:tcPr marL="50800" marR="50800" marT="50800" marB="50800" anchor="ctr" anchorCtr="0" horzOverflow="overflow">
                      <a:lnR w="0">
                        <a:miter lim="400000"/>
                      </a:lnR>
                      <a:lnT w="0">
                        <a:miter lim="400000"/>
                      </a:lnT>
                      <a:noFill/>
                    </a:tcPr>
                  </a:tc>
                </a:tr>
                <a:tr h="686126">
                  <a:tc>
                    <a:txBody>
                      <a:bodyPr/>
                      <a:lstStyle/>
                      <a:p>
                        <a:pPr algn="ctr" defTabSz="914400">
                          <a:lnSpc>
                            <a:spcPct val="100000"/>
                          </a:lnSpc>
                          <a:defRPr spc="0" sz="1800"/>
                        </a:pPr>
                        <a:r>
                          <a:rPr sz="3200">
                            <a:sym typeface="Helvetica Light"/>
                          </a:rPr>
                          <a:t>Mujeres participantes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3200">
                            <a:latin typeface="Helvetica"/>
                            <a:ea typeface="Helvetica"/>
                            <a:cs typeface="Helvetica"/>
                            <a:sym typeface="Helvetica"/>
                          </a:rPr>
                          <a:t>185</a:t>
                        </a:r>
                      </a:p>
                    </a:txBody>
                    <a:tcPr marL="50800" marR="50800" marT="50800" marB="50800" anchor="ctr" anchorCtr="0" horzOverflow="overflow">
                      <a:lnR w="0">
                        <a:miter lim="400000"/>
                      </a:lnR>
                      <a:noFill/>
                    </a:tcPr>
                  </a:tc>
                </a:tr>
                <a:tr h="686126">
                  <a:tc>
                    <a:txBody>
                      <a:bodyPr/>
                      <a:lstStyle/>
                      <a:p>
                        <a:pPr algn="ctr" defTabSz="914400">
                          <a:lnSpc>
                            <a:spcPct val="100000"/>
                          </a:lnSpc>
                          <a:defRPr spc="0" sz="1800"/>
                        </a:pPr>
                        <a:r>
                          <a:rPr sz="3200">
                            <a:sym typeface="Helvetica Light"/>
                          </a:rPr>
                          <a:t>Total de deportistas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3200">
                            <a:latin typeface="Helvetica"/>
                            <a:ea typeface="Helvetica"/>
                            <a:cs typeface="Helvetica"/>
                            <a:sym typeface="Helvetica"/>
                          </a:rPr>
                          <a:t>356</a:t>
                        </a:r>
                      </a:p>
                    </a:txBody>
                    <a:tcPr marL="50800" marR="50800" marT="50800" marB="50800" anchor="ctr" anchorCtr="0" horzOverflow="overflow">
                      <a:lnR w="0">
                        <a:miter lim="400000"/>
                      </a:lnR>
                      <a:noFill/>
                    </a:tcPr>
                  </a:tc>
                </a:tr>
                <a:tr h="686126">
                  <a:tc>
                    <a:txBody>
                      <a:bodyPr/>
                      <a:lstStyle/>
                      <a:p>
                        <a:pPr algn="ctr" defTabSz="914400">
                          <a:lnSpc>
                            <a:spcPct val="100000"/>
                          </a:lnSpc>
                          <a:defRPr spc="0" sz="1800"/>
                        </a:pPr>
                        <a:r>
                          <a:rPr sz="3200">
                            <a:sym typeface="Helvetica Light"/>
                          </a:rPr>
                          <a:t>Participaciones Totales</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3200">
                            <a:latin typeface="Helvetica"/>
                            <a:ea typeface="Helvetica"/>
                            <a:cs typeface="Helvetica"/>
                            <a:sym typeface="Helvetica"/>
                          </a:rPr>
                          <a:t>412</a:t>
                        </a:r>
                      </a:p>
                    </a:txBody>
                    <a:tcPr marL="50800" marR="50800" marT="50800" marB="50800" anchor="ctr" anchorCtr="0" horzOverflow="overflow">
                      <a:lnR w="0">
                        <a:miter lim="400000"/>
                      </a:lnR>
                      <a:noFill/>
                    </a:tcPr>
                  </a:tc>
                </a:tr>
              </a:tbl>
            </a:graphicData>
          </a:graphic>
        </p:graphicFrame>
        <p:graphicFrame>
          <p:nvGraphicFramePr>
            <p:cNvPr id="537" name="Tabla"/>
            <p:cNvGraphicFramePr/>
            <p:nvPr/>
          </p:nvGraphicFramePr>
          <p:xfrm>
            <a:off x="14773736" y="1032578"/>
            <a:ext cx="7416801" cy="317500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2440871"/>
                  <a:gridCol w="1249447"/>
                  <a:gridCol w="1140261"/>
                  <a:gridCol w="1171485"/>
                  <a:gridCol w="1378859"/>
                </a:tblGrid>
                <a:tr h="945195">
                  <a:tc>
                    <a:txBody>
                      <a:bodyPr/>
                      <a:lstStyle/>
                      <a:p>
                        <a:pPr algn="ctr" defTabSz="457200">
                          <a:lnSpc>
                            <a:spcPct val="100000"/>
                          </a:lnSpc>
                          <a:defRPr spc="0" sz="1800"/>
                        </a:pPr>
                        <a:r>
                          <a:rPr b="1" sz="2800">
                            <a:latin typeface="Charter Roman"/>
                            <a:ea typeface="Charter Roman"/>
                            <a:cs typeface="Charter Roman"/>
                            <a:sym typeface="Charter Roman"/>
                          </a:rPr>
                          <a:t>Tipo de prueba</a:t>
                        </a:r>
                      </a:p>
                    </a:txBody>
                    <a:tcPr marL="63500" marR="63500" marT="0" marB="0" anchor="ctr" anchorCtr="0" horzOverflow="overflow">
                      <a:lnL w="0">
                        <a:miter lim="400000"/>
                      </a:lnL>
                      <a:lnT w="0">
                        <a:miter lim="400000"/>
                      </a:lnT>
                      <a:noFill/>
                    </a:tcPr>
                  </a:tc>
                  <a:tc>
                    <a:txBody>
                      <a:bodyPr/>
                      <a:lstStyle/>
                      <a:p>
                        <a:pPr algn="ctr" defTabSz="457200">
                          <a:lnSpc>
                            <a:spcPct val="100000"/>
                          </a:lnSpc>
                          <a:defRPr spc="0" sz="1800"/>
                        </a:pPr>
                        <a:r>
                          <a:rPr b="1" sz="2800">
                            <a:latin typeface="Charter Roman"/>
                            <a:ea typeface="Charter Roman"/>
                            <a:cs typeface="Charter Roman"/>
                            <a:sym typeface="Charter Roman"/>
                          </a:rPr>
                          <a:t>O</a:t>
                        </a:r>
                      </a:p>
                    </a:txBody>
                    <a:tcPr marL="63500" marR="63500" marT="0" marB="0" anchor="ctr" anchorCtr="0" horzOverflow="overflow">
                      <a:lnT w="0">
                        <a:miter lim="400000"/>
                      </a:lnT>
                      <a:noFill/>
                    </a:tcPr>
                  </a:tc>
                  <a:tc>
                    <a:txBody>
                      <a:bodyPr/>
                      <a:lstStyle/>
                      <a:p>
                        <a:pPr algn="ctr" defTabSz="457200">
                          <a:lnSpc>
                            <a:spcPct val="100000"/>
                          </a:lnSpc>
                          <a:defRPr spc="0" sz="1800"/>
                        </a:pPr>
                        <a:r>
                          <a:rPr b="1" sz="2800">
                            <a:latin typeface="Charter Roman"/>
                            <a:ea typeface="Charter Roman"/>
                            <a:cs typeface="Charter Roman"/>
                            <a:sym typeface="Charter Roman"/>
                          </a:rPr>
                          <a:t>P</a:t>
                        </a:r>
                      </a:p>
                    </a:txBody>
                    <a:tcPr marL="63500" marR="63500" marT="0" marB="0" anchor="ctr" anchorCtr="0" horzOverflow="overflow">
                      <a:lnT w="0">
                        <a:miter lim="400000"/>
                      </a:lnT>
                      <a:noFill/>
                    </a:tcPr>
                  </a:tc>
                  <a:tc>
                    <a:txBody>
                      <a:bodyPr/>
                      <a:lstStyle/>
                      <a:p>
                        <a:pPr algn="ctr" defTabSz="457200">
                          <a:lnSpc>
                            <a:spcPct val="100000"/>
                          </a:lnSpc>
                          <a:defRPr spc="0" sz="1800"/>
                        </a:pPr>
                        <a:r>
                          <a:rPr b="1" sz="2800">
                            <a:latin typeface="Charter Roman"/>
                            <a:ea typeface="Charter Roman"/>
                            <a:cs typeface="Charter Roman"/>
                            <a:sym typeface="Charter Roman"/>
                          </a:rPr>
                          <a:t>B</a:t>
                        </a:r>
                      </a:p>
                    </a:txBody>
                    <a:tcPr marL="63500" marR="63500" marT="0" marB="0" anchor="ctr" anchorCtr="0" horzOverflow="overflow">
                      <a:lnT w="0">
                        <a:miter lim="400000"/>
                      </a:lnT>
                      <a:noFill/>
                    </a:tcPr>
                  </a:tc>
                  <a:tc>
                    <a:txBody>
                      <a:bodyPr/>
                      <a:lstStyle/>
                      <a:p>
                        <a:pPr algn="ctr" defTabSz="457200">
                          <a:lnSpc>
                            <a:spcPct val="100000"/>
                          </a:lnSpc>
                          <a:defRPr spc="0" sz="1800"/>
                        </a:pPr>
                        <a:r>
                          <a:rPr b="1" sz="2800">
                            <a:latin typeface="Charter Roman"/>
                            <a:ea typeface="Charter Roman"/>
                            <a:cs typeface="Charter Roman"/>
                            <a:sym typeface="Charter Roman"/>
                          </a:rPr>
                          <a:t>Total</a:t>
                        </a:r>
                      </a:p>
                    </a:txBody>
                    <a:tcPr marL="63500" marR="63500" marT="0" marB="0" anchor="ctr" anchorCtr="0" horzOverflow="overflow">
                      <a:lnR w="0">
                        <a:miter lim="400000"/>
                      </a:lnR>
                      <a:lnT w="0">
                        <a:miter lim="400000"/>
                      </a:lnT>
                      <a:noFill/>
                    </a:tcPr>
                  </a:tc>
                </a:tr>
                <a:tr h="627918">
                  <a:tc>
                    <a:txBody>
                      <a:bodyPr/>
                      <a:lstStyle/>
                      <a:p>
                        <a:pPr algn="ctr" defTabSz="457200">
                          <a:lnSpc>
                            <a:spcPct val="100000"/>
                          </a:lnSpc>
                          <a:defRPr spc="0" sz="1800"/>
                        </a:pPr>
                        <a:r>
                          <a:rPr sz="2800">
                            <a:latin typeface="Charter Roman"/>
                            <a:ea typeface="Charter Roman"/>
                            <a:cs typeface="Charter Roman"/>
                            <a:sym typeface="Charter Roman"/>
                          </a:rPr>
                          <a:t>Compartida</a:t>
                        </a:r>
                      </a:p>
                    </a:txBody>
                    <a:tcPr marL="63500" marR="63500" marT="0" marB="0" anchor="ctr" anchorCtr="0" horzOverflow="overflow">
                      <a:lnL w="0">
                        <a:miter lim="400000"/>
                      </a:lnL>
                      <a:noFill/>
                    </a:tcPr>
                  </a:tc>
                  <a:tc>
                    <a:txBody>
                      <a:bodyPr/>
                      <a:lstStyle/>
                      <a:p>
                        <a:pPr algn="ctr" defTabSz="457200">
                          <a:lnSpc>
                            <a:spcPct val="100000"/>
                          </a:lnSpc>
                          <a:defRPr spc="0" sz="1800"/>
                        </a:pPr>
                        <a:r>
                          <a:rPr sz="2800">
                            <a:latin typeface="Charter Roman"/>
                            <a:ea typeface="Charter Roman"/>
                            <a:cs typeface="Charter Roman"/>
                            <a:sym typeface="Charter Roman"/>
                          </a:rPr>
                          <a:t>17</a:t>
                        </a:r>
                      </a:p>
                    </a:txBody>
                    <a:tcPr marL="63500" marR="63500" marT="0" marB="0" anchor="ctr" anchorCtr="0" horzOverflow="overflow">
                      <a:noFill/>
                    </a:tcPr>
                  </a:tc>
                  <a:tc>
                    <a:txBody>
                      <a:bodyPr/>
                      <a:lstStyle/>
                      <a:p>
                        <a:pPr algn="ctr" defTabSz="457200">
                          <a:lnSpc>
                            <a:spcPct val="100000"/>
                          </a:lnSpc>
                          <a:defRPr spc="0" sz="1800"/>
                        </a:pPr>
                        <a:r>
                          <a:rPr sz="2800">
                            <a:latin typeface="Charter Roman"/>
                            <a:ea typeface="Charter Roman"/>
                            <a:cs typeface="Charter Roman"/>
                            <a:sym typeface="Charter Roman"/>
                          </a:rPr>
                          <a:t>34</a:t>
                        </a:r>
                      </a:p>
                    </a:txBody>
                    <a:tcPr marL="63500" marR="63500" marT="0" marB="0" anchor="ctr" anchorCtr="0" horzOverflow="overflow">
                      <a:noFill/>
                    </a:tcPr>
                  </a:tc>
                  <a:tc>
                    <a:txBody>
                      <a:bodyPr/>
                      <a:lstStyle/>
                      <a:p>
                        <a:pPr algn="ctr" defTabSz="457200">
                          <a:lnSpc>
                            <a:spcPct val="100000"/>
                          </a:lnSpc>
                          <a:defRPr spc="0" sz="1800"/>
                        </a:pPr>
                        <a:r>
                          <a:rPr sz="2800">
                            <a:latin typeface="Charter Roman"/>
                            <a:ea typeface="Charter Roman"/>
                            <a:cs typeface="Charter Roman"/>
                            <a:sym typeface="Charter Roman"/>
                          </a:rPr>
                          <a:t>12</a:t>
                        </a:r>
                      </a:p>
                    </a:txBody>
                    <a:tcPr marL="63500" marR="63500" marT="0" marB="0" anchor="ctr" anchorCtr="0" horzOverflow="overflow">
                      <a:noFill/>
                    </a:tcPr>
                  </a:tc>
                  <a:tc>
                    <a:txBody>
                      <a:bodyPr/>
                      <a:lstStyle/>
                      <a:p>
                        <a:pPr algn="ctr" defTabSz="457200">
                          <a:lnSpc>
                            <a:spcPct val="100000"/>
                          </a:lnSpc>
                          <a:defRPr spc="0" sz="1800"/>
                        </a:pPr>
                        <a:r>
                          <a:rPr sz="2800">
                            <a:latin typeface="Charter Roman"/>
                            <a:ea typeface="Charter Roman"/>
                            <a:cs typeface="Charter Roman"/>
                            <a:sym typeface="Charter Roman"/>
                          </a:rPr>
                          <a:t>63</a:t>
                        </a:r>
                      </a:p>
                    </a:txBody>
                    <a:tcPr marL="63500" marR="63500" marT="0" marB="0" anchor="ctr" anchorCtr="0" horzOverflow="overflow">
                      <a:lnR w="0">
                        <a:miter lim="400000"/>
                      </a:lnR>
                      <a:noFill/>
                    </a:tcPr>
                  </a:tc>
                </a:tr>
                <a:tr h="786556">
                  <a:tc>
                    <a:txBody>
                      <a:bodyPr/>
                      <a:lstStyle/>
                      <a:p>
                        <a:pPr algn="ctr" defTabSz="457200">
                          <a:lnSpc>
                            <a:spcPct val="100000"/>
                          </a:lnSpc>
                          <a:defRPr spc="0" sz="1800"/>
                        </a:pPr>
                        <a:r>
                          <a:rPr sz="2800">
                            <a:latin typeface="Charter Roman"/>
                            <a:ea typeface="Charter Roman"/>
                            <a:cs typeface="Charter Roman"/>
                            <a:sym typeface="Charter Roman"/>
                          </a:rPr>
                          <a:t>Individual</a:t>
                        </a:r>
                      </a:p>
                    </a:txBody>
                    <a:tcPr marL="63500" marR="63500" marT="0" marB="0" anchor="ctr" anchorCtr="0" horzOverflow="overflow">
                      <a:lnL w="0">
                        <a:miter lim="400000"/>
                      </a:lnL>
                      <a:noFill/>
                    </a:tcPr>
                  </a:tc>
                  <a:tc>
                    <a:txBody>
                      <a:bodyPr/>
                      <a:lstStyle/>
                      <a:p>
                        <a:pPr algn="ctr" defTabSz="457200">
                          <a:lnSpc>
                            <a:spcPct val="100000"/>
                          </a:lnSpc>
                          <a:defRPr spc="0" sz="1800"/>
                        </a:pPr>
                        <a:r>
                          <a:rPr sz="2800">
                            <a:latin typeface="Charter Roman"/>
                            <a:ea typeface="Charter Roman"/>
                            <a:cs typeface="Charter Roman"/>
                            <a:sym typeface="Charter Roman"/>
                          </a:rPr>
                          <a:t>29</a:t>
                        </a:r>
                      </a:p>
                    </a:txBody>
                    <a:tcPr marL="63500" marR="63500" marT="0" marB="0" anchor="ctr" anchorCtr="0" horzOverflow="overflow">
                      <a:noFill/>
                    </a:tcPr>
                  </a:tc>
                  <a:tc>
                    <a:txBody>
                      <a:bodyPr/>
                      <a:lstStyle/>
                      <a:p>
                        <a:pPr algn="ctr" defTabSz="457200">
                          <a:lnSpc>
                            <a:spcPct val="100000"/>
                          </a:lnSpc>
                          <a:defRPr spc="0" sz="1800"/>
                        </a:pPr>
                        <a:r>
                          <a:rPr sz="2800">
                            <a:latin typeface="Charter Roman"/>
                            <a:ea typeface="Charter Roman"/>
                            <a:cs typeface="Charter Roman"/>
                            <a:sym typeface="Charter Roman"/>
                          </a:rPr>
                          <a:t>44</a:t>
                        </a:r>
                      </a:p>
                    </a:txBody>
                    <a:tcPr marL="63500" marR="63500" marT="0" marB="0" anchor="ctr" anchorCtr="0" horzOverflow="overflow">
                      <a:noFill/>
                    </a:tcPr>
                  </a:tc>
                  <a:tc>
                    <a:txBody>
                      <a:bodyPr/>
                      <a:lstStyle/>
                      <a:p>
                        <a:pPr algn="ctr" defTabSz="457200">
                          <a:lnSpc>
                            <a:spcPct val="100000"/>
                          </a:lnSpc>
                          <a:defRPr spc="0" sz="1800"/>
                        </a:pPr>
                        <a:r>
                          <a:rPr sz="2800">
                            <a:latin typeface="Charter Roman"/>
                            <a:ea typeface="Charter Roman"/>
                            <a:cs typeface="Charter Roman"/>
                            <a:sym typeface="Charter Roman"/>
                          </a:rPr>
                          <a:t>36</a:t>
                        </a:r>
                      </a:p>
                    </a:txBody>
                    <a:tcPr marL="63500" marR="63500" marT="0" marB="0" anchor="ctr" anchorCtr="0" horzOverflow="overflow">
                      <a:noFill/>
                    </a:tcPr>
                  </a:tc>
                  <a:tc>
                    <a:txBody>
                      <a:bodyPr/>
                      <a:lstStyle/>
                      <a:p>
                        <a:pPr algn="ctr" defTabSz="457200">
                          <a:lnSpc>
                            <a:spcPct val="100000"/>
                          </a:lnSpc>
                          <a:defRPr spc="0" sz="1800"/>
                        </a:pPr>
                        <a:r>
                          <a:rPr sz="2800">
                            <a:latin typeface="Charter Roman"/>
                            <a:ea typeface="Charter Roman"/>
                            <a:cs typeface="Charter Roman"/>
                            <a:sym typeface="Charter Roman"/>
                          </a:rPr>
                          <a:t>109</a:t>
                        </a:r>
                      </a:p>
                    </a:txBody>
                    <a:tcPr marL="63500" marR="63500" marT="0" marB="0" anchor="ctr" anchorCtr="0" horzOverflow="overflow">
                      <a:lnR w="0">
                        <a:miter lim="400000"/>
                      </a:lnR>
                      <a:noFill/>
                    </a:tcPr>
                  </a:tc>
                </a:tr>
                <a:tr h="786556">
                  <a:tc>
                    <a:txBody>
                      <a:bodyPr/>
                      <a:lstStyle/>
                      <a:p>
                        <a:pPr algn="ctr" defTabSz="457200">
                          <a:lnSpc>
                            <a:spcPct val="100000"/>
                          </a:lnSpc>
                          <a:defRPr spc="0" sz="1800"/>
                        </a:pPr>
                        <a:r>
                          <a:rPr b="1" sz="2800">
                            <a:latin typeface="Charter Roman"/>
                            <a:ea typeface="Charter Roman"/>
                            <a:cs typeface="Charter Roman"/>
                            <a:sym typeface="Charter Roman"/>
                          </a:rPr>
                          <a:t>Total</a:t>
                        </a:r>
                      </a:p>
                    </a:txBody>
                    <a:tcPr marL="63500" marR="63500" marT="0" marB="0" anchor="ctr" anchorCtr="0" horzOverflow="overflow">
                      <a:lnL w="0">
                        <a:miter lim="400000"/>
                      </a:lnL>
                      <a:lnB w="0">
                        <a:miter lim="400000"/>
                      </a:lnB>
                      <a:noFill/>
                    </a:tcPr>
                  </a:tc>
                  <a:tc>
                    <a:txBody>
                      <a:bodyPr/>
                      <a:lstStyle/>
                      <a:p>
                        <a:pPr algn="ctr" defTabSz="457200">
                          <a:lnSpc>
                            <a:spcPct val="100000"/>
                          </a:lnSpc>
                          <a:defRPr spc="0" sz="1800"/>
                        </a:pPr>
                        <a:r>
                          <a:rPr b="1" sz="2800">
                            <a:latin typeface="Charter Roman"/>
                            <a:ea typeface="Charter Roman"/>
                            <a:cs typeface="Charter Roman"/>
                            <a:sym typeface="Charter Roman"/>
                          </a:rPr>
                          <a:t>46</a:t>
                        </a:r>
                      </a:p>
                    </a:txBody>
                    <a:tcPr marL="63500" marR="63500" marT="0" marB="0" anchor="ctr" anchorCtr="0" horzOverflow="overflow">
                      <a:lnB w="0">
                        <a:miter lim="400000"/>
                      </a:lnB>
                      <a:noFill/>
                    </a:tcPr>
                  </a:tc>
                  <a:tc>
                    <a:txBody>
                      <a:bodyPr/>
                      <a:lstStyle/>
                      <a:p>
                        <a:pPr algn="ctr" defTabSz="457200">
                          <a:lnSpc>
                            <a:spcPct val="100000"/>
                          </a:lnSpc>
                          <a:defRPr spc="0" sz="1800"/>
                        </a:pPr>
                        <a:r>
                          <a:rPr b="1" sz="2800">
                            <a:latin typeface="Charter Roman"/>
                            <a:ea typeface="Charter Roman"/>
                            <a:cs typeface="Charter Roman"/>
                            <a:sym typeface="Charter Roman"/>
                          </a:rPr>
                          <a:t>78</a:t>
                        </a:r>
                      </a:p>
                    </a:txBody>
                    <a:tcPr marL="63500" marR="63500" marT="0" marB="0" anchor="ctr" anchorCtr="0" horzOverflow="overflow">
                      <a:lnB w="0">
                        <a:miter lim="400000"/>
                      </a:lnB>
                      <a:noFill/>
                    </a:tcPr>
                  </a:tc>
                  <a:tc>
                    <a:txBody>
                      <a:bodyPr/>
                      <a:lstStyle/>
                      <a:p>
                        <a:pPr algn="ctr" defTabSz="457200">
                          <a:lnSpc>
                            <a:spcPct val="100000"/>
                          </a:lnSpc>
                          <a:defRPr spc="0" sz="1800"/>
                        </a:pPr>
                        <a:r>
                          <a:rPr b="1" sz="2800">
                            <a:latin typeface="Charter Roman"/>
                            <a:ea typeface="Charter Roman"/>
                            <a:cs typeface="Charter Roman"/>
                            <a:sym typeface="Charter Roman"/>
                          </a:rPr>
                          <a:t>48</a:t>
                        </a:r>
                      </a:p>
                    </a:txBody>
                    <a:tcPr marL="63500" marR="63500" marT="0" marB="0" anchor="ctr" anchorCtr="0" horzOverflow="overflow">
                      <a:lnB w="0">
                        <a:miter lim="400000"/>
                      </a:lnB>
                      <a:noFill/>
                    </a:tcPr>
                  </a:tc>
                  <a:tc>
                    <a:txBody>
                      <a:bodyPr/>
                      <a:lstStyle/>
                      <a:p>
                        <a:pPr algn="ctr" defTabSz="457200">
                          <a:lnSpc>
                            <a:spcPct val="100000"/>
                          </a:lnSpc>
                          <a:defRPr spc="0" sz="1800"/>
                        </a:pPr>
                        <a:r>
                          <a:rPr b="1" sz="2800">
                            <a:latin typeface="Charter Roman"/>
                            <a:ea typeface="Charter Roman"/>
                            <a:cs typeface="Charter Roman"/>
                            <a:sym typeface="Charter Roman"/>
                          </a:rPr>
                          <a:t>172</a:t>
                        </a:r>
                      </a:p>
                    </a:txBody>
                    <a:tcPr marL="63500" marR="63500" marT="0" marB="0" anchor="ctr" anchorCtr="0" horzOverflow="overflow">
                      <a:lnR w="0">
                        <a:miter lim="400000"/>
                      </a:lnR>
                      <a:lnB w="0">
                        <a:miter lim="400000"/>
                      </a:lnB>
                      <a:noFill/>
                    </a:tcPr>
                  </a:tc>
                </a:tr>
              </a:tbl>
            </a:graphicData>
          </a:graphic>
        </p:graphicFrame>
        <p:pic>
          <p:nvPicPr>
            <p:cNvPr id="538" name="Línea Línea" descr="Línea Línea"/>
            <p:cNvPicPr>
              <a:picLocks noChangeAspect="0"/>
            </p:cNvPicPr>
            <p:nvPr/>
          </p:nvPicPr>
          <p:blipFill>
            <a:blip r:embed="rId4">
              <a:extLst/>
            </a:blip>
            <a:stretch>
              <a:fillRect/>
            </a:stretch>
          </p:blipFill>
          <p:spPr>
            <a:xfrm>
              <a:off x="-38100" y="-38099"/>
              <a:ext cx="23366870" cy="76201"/>
            </a:xfrm>
            <a:prstGeom prst="rect">
              <a:avLst/>
            </a:prstGeom>
            <a:effectLst/>
          </p:spPr>
        </p:pic>
        <p:pic>
          <p:nvPicPr>
            <p:cNvPr id="540" name="Línea Línea" descr="Línea Línea"/>
            <p:cNvPicPr>
              <a:picLocks noChangeAspect="0"/>
            </p:cNvPicPr>
            <p:nvPr/>
          </p:nvPicPr>
          <p:blipFill>
            <a:blip r:embed="rId5">
              <a:extLst/>
            </a:blip>
            <a:stretch>
              <a:fillRect/>
            </a:stretch>
          </p:blipFill>
          <p:spPr>
            <a:xfrm rot="5400000">
              <a:off x="5244660" y="2580292"/>
              <a:ext cx="5312984" cy="76201"/>
            </a:xfrm>
            <a:prstGeom prst="rect">
              <a:avLst/>
            </a:prstGeom>
            <a:effectLst/>
          </p:spPr>
        </p:pic>
        <p:pic>
          <p:nvPicPr>
            <p:cNvPr id="542" name="Línea Línea" descr="Línea Línea"/>
            <p:cNvPicPr>
              <a:picLocks noChangeAspect="0"/>
            </p:cNvPicPr>
            <p:nvPr/>
          </p:nvPicPr>
          <p:blipFill>
            <a:blip r:embed="rId5">
              <a:extLst/>
            </a:blip>
            <a:stretch>
              <a:fillRect/>
            </a:stretch>
          </p:blipFill>
          <p:spPr>
            <a:xfrm rot="5400000">
              <a:off x="11947351" y="2580291"/>
              <a:ext cx="5312985" cy="76201"/>
            </a:xfrm>
            <a:prstGeom prst="rect">
              <a:avLst/>
            </a:prstGeom>
            <a:effectLst/>
          </p:spPr>
        </p:pic>
      </p:gr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6" name="Análisis por grupos de disciplinas"/>
          <p:cNvSpPr txBox="1"/>
          <p:nvPr>
            <p:ph type="body" idx="21"/>
          </p:nvPr>
        </p:nvSpPr>
        <p:spPr>
          <a:xfrm>
            <a:off x="464491" y="189834"/>
            <a:ext cx="22938428" cy="1332113"/>
          </a:xfrm>
          <a:prstGeom prst="rect">
            <a:avLst/>
          </a:prstGeom>
        </p:spPr>
        <p:txBody>
          <a:bodyPr/>
          <a:lstStyle>
            <a:lvl1pPr>
              <a:defRPr spc="375" sz="7500"/>
            </a:lvl1pPr>
          </a:lstStyle>
          <a:p>
            <a:pPr/>
            <a:r>
              <a:t>Análisis por grupos de disciplinas</a:t>
            </a:r>
          </a:p>
        </p:txBody>
      </p:sp>
      <p:graphicFrame>
        <p:nvGraphicFramePr>
          <p:cNvPr id="547" name="Tabla"/>
          <p:cNvGraphicFramePr/>
          <p:nvPr/>
        </p:nvGraphicFramePr>
        <p:xfrm>
          <a:off x="861257" y="2743200"/>
          <a:ext cx="22661486" cy="561082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1192709"/>
                <a:gridCol w="1192709"/>
                <a:gridCol w="1192709"/>
                <a:gridCol w="1192709"/>
                <a:gridCol w="1192709"/>
                <a:gridCol w="1192709"/>
                <a:gridCol w="1192709"/>
                <a:gridCol w="1192709"/>
                <a:gridCol w="1192709"/>
                <a:gridCol w="1192709"/>
                <a:gridCol w="1192709"/>
                <a:gridCol w="1192709"/>
                <a:gridCol w="1192709"/>
                <a:gridCol w="1192709"/>
                <a:gridCol w="1192709"/>
                <a:gridCol w="1192709"/>
                <a:gridCol w="1192709"/>
                <a:gridCol w="1192709"/>
                <a:gridCol w="1192709"/>
              </a:tblGrid>
              <a:tr h="1017498">
                <a:tc gridSpan="2">
                  <a:txBody>
                    <a:bodyPr/>
                    <a:lstStyle/>
                    <a:p>
                      <a:pPr defTabSz="457200">
                        <a:defRPr sz="1800"/>
                      </a:pPr>
                      <a:r>
                        <a:rPr b="1" sz="2200">
                          <a:latin typeface="+mn-lt"/>
                          <a:ea typeface="+mn-ea"/>
                          <a:cs typeface="+mn-cs"/>
                          <a:sym typeface="Helvetica Neue"/>
                        </a:rPr>
                        <a:t>Grupo</a:t>
                      </a:r>
                    </a:p>
                  </a:txBody>
                  <a:tcPr marL="63500" marR="63500" marT="0" marB="0" anchor="ctr" anchorCtr="0" horzOverflow="overflow">
                    <a:lnL w="0">
                      <a:miter lim="400000"/>
                    </a:lnL>
                    <a:lnT w="0">
                      <a:miter lim="400000"/>
                    </a:lnT>
                    <a:lnB w="50800">
                      <a:solidFill>
                        <a:srgbClr val="3797C6"/>
                      </a:solidFill>
                      <a:miter lim="400000"/>
                    </a:lnB>
                    <a:noFill/>
                  </a:tcPr>
                </a:tc>
                <a:tc hMerge="1">
                  <a:tcPr/>
                </a:tc>
                <a:tc>
                  <a:txBody>
                    <a:bodyPr/>
                    <a:lstStyle/>
                    <a:p>
                      <a:pPr defTabSz="457200">
                        <a:defRPr sz="1800"/>
                      </a:pPr>
                      <a:r>
                        <a:rPr b="1" sz="2200">
                          <a:latin typeface="+mn-lt"/>
                          <a:ea typeface="+mn-ea"/>
                          <a:cs typeface="+mn-cs"/>
                          <a:sym typeface="Helvetica Neue"/>
                        </a:rPr>
                        <a:t>PC</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PP</a:t>
                      </a:r>
                    </a:p>
                  </a:txBody>
                  <a:tcPr marL="63500" marR="63500" marT="0" marB="0" anchor="ctr" anchorCtr="0" horzOverflow="overflow">
                    <a:lnT w="0">
                      <a:miter lim="400000"/>
                    </a:lnT>
                    <a:lnB w="50800">
                      <a:solidFill>
                        <a:srgbClr val="3797C6"/>
                      </a:solidFill>
                      <a:miter lim="400000"/>
                    </a:lnB>
                    <a:noFill/>
                  </a:tcPr>
                </a:tc>
                <a:tc>
                  <a:txBody>
                    <a:bodyPr/>
                    <a:lstStyle/>
                    <a:p>
                      <a:pPr defTabSz="914400">
                        <a:defRPr sz="1800"/>
                      </a:pPr>
                      <a:r>
                        <a:rPr b="1" sz="2200">
                          <a:latin typeface="Helvetica"/>
                          <a:ea typeface="Helvetica"/>
                          <a:cs typeface="Helvetica"/>
                          <a:sym typeface="Helvetica"/>
                        </a:rPr>
                        <a:t>D</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Ps</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1o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2o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3o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4o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5o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6o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7o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8o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9o-16o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+17o</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DNS/DSQ/DNF</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P2023</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2200">
                          <a:latin typeface="+mn-lt"/>
                          <a:ea typeface="+mn-ea"/>
                          <a:cs typeface="+mn-cs"/>
                          <a:sym typeface="Helvetica Neue"/>
                        </a:rPr>
                        <a:t>Tm</a:t>
                      </a:r>
                    </a:p>
                  </a:txBody>
                  <a:tcPr marL="63500" marR="63500" marT="0" marB="0" anchor="ctr" anchorCtr="0" horzOverflow="overflow">
                    <a:lnR w="0">
                      <a:miter lim="400000"/>
                    </a:lnR>
                    <a:lnT w="0">
                      <a:miter lim="400000"/>
                    </a:lnT>
                    <a:lnB w="50800">
                      <a:solidFill>
                        <a:srgbClr val="3797C6"/>
                      </a:solidFill>
                      <a:miter lim="400000"/>
                    </a:lnB>
                    <a:noFill/>
                  </a:tcPr>
                </a:tc>
              </a:tr>
              <a:tr h="754517">
                <a:tc gridSpan="2">
                  <a:txBody>
                    <a:bodyPr/>
                    <a:lstStyle/>
                    <a:p>
                      <a:pPr defTabSz="457200">
                        <a:defRPr sz="1800"/>
                      </a:pPr>
                      <a:r>
                        <a:rPr sz="2400">
                          <a:latin typeface="+mn-lt"/>
                          <a:ea typeface="+mn-ea"/>
                          <a:cs typeface="+mn-cs"/>
                          <a:sym typeface="Helvetica Neue"/>
                        </a:rPr>
                        <a:t>Tiempo y Marca</a:t>
                      </a:r>
                    </a:p>
                  </a:txBody>
                  <a:tcPr marL="63500" marR="63500" marT="0" marB="0" anchor="ctr" anchorCtr="0" horzOverflow="overflow">
                    <a:lnL w="0">
                      <a:miter lim="400000"/>
                    </a:lnL>
                    <a:lnT w="50800">
                      <a:solidFill>
                        <a:srgbClr val="3797C6"/>
                      </a:solidFill>
                      <a:miter lim="400000"/>
                    </a:lnT>
                    <a:noFill/>
                  </a:tcPr>
                </a:tc>
                <a:tc hMerge="1">
                  <a:tcPr/>
                </a:tc>
                <a:tc>
                  <a:txBody>
                    <a:bodyPr/>
                    <a:lstStyle/>
                    <a:p>
                      <a:pPr defTabSz="457200">
                        <a:defRPr sz="1800"/>
                      </a:pPr>
                      <a:r>
                        <a:rPr sz="3000">
                          <a:latin typeface="+mn-lt"/>
                          <a:ea typeface="+mn-ea"/>
                          <a:cs typeface="+mn-cs"/>
                          <a:sym typeface="Helvetica Neue"/>
                        </a:rPr>
                        <a:t>155</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136</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138</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191</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19</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40</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16</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22</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13</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13</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12</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16</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22</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11</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7</a:t>
                      </a:r>
                    </a:p>
                  </a:txBody>
                  <a:tcPr marL="63500" marR="63500" marT="0" marB="0" anchor="ctr" anchorCtr="0" horzOverflow="overflow">
                    <a:lnT w="50800">
                      <a:solidFill>
                        <a:srgbClr val="3797C6"/>
                      </a:solidFill>
                      <a:miter lim="400000"/>
                    </a:lnT>
                    <a:noFill/>
                  </a:tcPr>
                </a:tc>
                <a:tc>
                  <a:txBody>
                    <a:bodyPr/>
                    <a:lstStyle/>
                    <a:p>
                      <a:pPr defTabSz="457200">
                        <a:defRPr sz="1800"/>
                      </a:pPr>
                      <a:r>
                        <a:rPr sz="3000">
                          <a:latin typeface="+mn-lt"/>
                          <a:ea typeface="+mn-ea"/>
                          <a:cs typeface="+mn-cs"/>
                          <a:sym typeface="Helvetica Neue"/>
                        </a:rPr>
                        <a:t>14</a:t>
                      </a:r>
                    </a:p>
                  </a:txBody>
                  <a:tcPr marL="63500" marR="63500" marT="0" marB="0" anchor="ctr" anchorCtr="0" horzOverflow="overflow">
                    <a:lnT w="50800">
                      <a:solidFill>
                        <a:srgbClr val="3797C6"/>
                      </a:solidFill>
                      <a:miter lim="400000"/>
                    </a:lnT>
                    <a:noFill/>
                  </a:tcPr>
                </a:tc>
                <a:tc>
                  <a:txBody>
                    <a:bodyPr/>
                    <a:lstStyle/>
                    <a:p>
                      <a:pPr defTabSz="457200">
                        <a:defRPr sz="1800"/>
                      </a:pPr>
                      <a:r>
                        <a:rPr b="1" sz="3000">
                          <a:latin typeface="+mn-lt"/>
                          <a:ea typeface="+mn-ea"/>
                          <a:cs typeface="+mn-cs"/>
                          <a:sym typeface="Helvetica Neue"/>
                        </a:rPr>
                        <a:t>0.39</a:t>
                      </a:r>
                    </a:p>
                  </a:txBody>
                  <a:tcPr marL="63500" marR="63500" marT="0" marB="0" anchor="ctr" anchorCtr="0" horzOverflow="overflow">
                    <a:lnR w="0">
                      <a:miter lim="400000"/>
                    </a:lnR>
                    <a:lnT w="50800">
                      <a:solidFill>
                        <a:srgbClr val="3797C6"/>
                      </a:solidFill>
                      <a:miter lim="400000"/>
                    </a:lnT>
                    <a:noFill/>
                  </a:tcPr>
                </a:tc>
              </a:tr>
              <a:tr h="824771">
                <a:tc gridSpan="2">
                  <a:txBody>
                    <a:bodyPr/>
                    <a:lstStyle/>
                    <a:p>
                      <a:pPr defTabSz="457200">
                        <a:defRPr sz="1800"/>
                      </a:pPr>
                      <a:r>
                        <a:rPr sz="2400">
                          <a:latin typeface="+mn-lt"/>
                          <a:ea typeface="+mn-ea"/>
                          <a:cs typeface="+mn-cs"/>
                          <a:sym typeface="Helvetica Neue"/>
                        </a:rPr>
                        <a:t>Complejidad Coordinativa</a:t>
                      </a:r>
                    </a:p>
                  </a:txBody>
                  <a:tcPr marL="63500" marR="63500" marT="0" marB="0" anchor="ctr" anchorCtr="0" horzOverflow="overflow">
                    <a:lnL w="0">
                      <a:miter lim="400000"/>
                    </a:lnL>
                    <a:noFill/>
                  </a:tcPr>
                </a:tc>
                <a:tc hMerge="1">
                  <a:tcPr/>
                </a:tc>
                <a:tc>
                  <a:txBody>
                    <a:bodyPr/>
                    <a:lstStyle/>
                    <a:p>
                      <a:pPr defTabSz="457200">
                        <a:defRPr sz="1800"/>
                      </a:pPr>
                      <a:r>
                        <a:rPr sz="3000">
                          <a:latin typeface="+mn-lt"/>
                          <a:ea typeface="+mn-ea"/>
                          <a:cs typeface="+mn-cs"/>
                          <a:sym typeface="Helvetica Neue"/>
                        </a:rPr>
                        <a:t>63</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63</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61</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120</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19</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13</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9</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11</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9</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12</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4</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3</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15</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25</a:t>
                      </a: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10</a:t>
                      </a:r>
                    </a:p>
                  </a:txBody>
                  <a:tcPr marL="63500" marR="63500" marT="0" marB="0" anchor="ctr" anchorCtr="0" horzOverflow="overflow">
                    <a:noFill/>
                  </a:tcPr>
                </a:tc>
                <a:tc>
                  <a:txBody>
                    <a:bodyPr/>
                    <a:lstStyle/>
                    <a:p>
                      <a:pPr defTabSz="457200">
                        <a:defRPr sz="1800"/>
                      </a:pPr>
                      <a:r>
                        <a:rPr b="1" sz="3000">
                          <a:latin typeface="+mn-lt"/>
                          <a:ea typeface="+mn-ea"/>
                          <a:cs typeface="+mn-cs"/>
                          <a:sym typeface="Helvetica Neue"/>
                        </a:rPr>
                        <a:t>0.34</a:t>
                      </a:r>
                    </a:p>
                  </a:txBody>
                  <a:tcPr marL="63500" marR="63500" marT="0" marB="0" anchor="ctr" anchorCtr="0" horzOverflow="overflow">
                    <a:lnR w="0">
                      <a:miter lim="400000"/>
                    </a:lnR>
                    <a:noFill/>
                  </a:tcPr>
                </a:tc>
              </a:tr>
              <a:tr h="748107">
                <a:tc gridSpan="2">
                  <a:txBody>
                    <a:bodyPr/>
                    <a:lstStyle/>
                    <a:p>
                      <a:pPr defTabSz="457200">
                        <a:defRPr sz="1800"/>
                      </a:pPr>
                      <a:r>
                        <a:rPr sz="2400">
                          <a:latin typeface="+mn-lt"/>
                          <a:ea typeface="+mn-ea"/>
                          <a:cs typeface="+mn-cs"/>
                          <a:sym typeface="Helvetica Neue"/>
                        </a:rPr>
                        <a:t>Combate</a:t>
                      </a:r>
                    </a:p>
                  </a:txBody>
                  <a:tcPr marL="63500" marR="63500" marT="0" marB="0" anchor="ctr" anchorCtr="0" horzOverflow="overflow">
                    <a:lnL w="0">
                      <a:miter lim="400000"/>
                    </a:lnL>
                    <a:noFill/>
                  </a:tcPr>
                </a:tc>
                <a:tc hMerge="1">
                  <a:tcPr/>
                </a:tc>
                <a:tc>
                  <a:txBody>
                    <a:bodyPr/>
                    <a:lstStyle/>
                    <a:p>
                      <a:pPr defTabSz="457200">
                        <a:defRPr sz="1800"/>
                      </a:pPr>
                      <a:r>
                        <a:rPr sz="3000">
                          <a:latin typeface="+mn-lt"/>
                          <a:ea typeface="+mn-ea"/>
                          <a:cs typeface="+mn-cs"/>
                          <a:sym typeface="Helvetica Neue"/>
                        </a:rPr>
                        <a:t>70</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60</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59</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60</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3</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16</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19</a:t>
                      </a: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16</a:t>
                      </a: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3</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2</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a:t>
                      </a: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3</a:t>
                      </a:r>
                    </a:p>
                  </a:txBody>
                  <a:tcPr marL="63500" marR="63500" marT="0" marB="0" anchor="ctr" anchorCtr="0" horzOverflow="overflow">
                    <a:noFill/>
                  </a:tcPr>
                </a:tc>
                <a:tc>
                  <a:txBody>
                    <a:bodyPr/>
                    <a:lstStyle/>
                    <a:p>
                      <a:pPr defTabSz="457200">
                        <a:defRPr sz="1800"/>
                      </a:pPr>
                      <a:r>
                        <a:rPr b="1" sz="3000">
                          <a:latin typeface="+mn-lt"/>
                          <a:ea typeface="+mn-ea"/>
                          <a:cs typeface="+mn-cs"/>
                          <a:sym typeface="Helvetica Neue"/>
                        </a:rPr>
                        <a:t>0.63</a:t>
                      </a:r>
                    </a:p>
                  </a:txBody>
                  <a:tcPr marL="63500" marR="63500" marT="0" marB="0" anchor="ctr" anchorCtr="0" horzOverflow="overflow">
                    <a:lnR w="0">
                      <a:miter lim="400000"/>
                    </a:lnR>
                    <a:noFill/>
                  </a:tcPr>
                </a:tc>
              </a:tr>
              <a:tr h="800001">
                <a:tc gridSpan="2">
                  <a:txBody>
                    <a:bodyPr/>
                    <a:lstStyle/>
                    <a:p>
                      <a:pPr defTabSz="457200">
                        <a:defRPr sz="1800"/>
                      </a:pPr>
                      <a:r>
                        <a:rPr sz="2400">
                          <a:latin typeface="+mn-lt"/>
                          <a:ea typeface="+mn-ea"/>
                          <a:cs typeface="+mn-cs"/>
                          <a:sym typeface="Helvetica Neue"/>
                        </a:rPr>
                        <a:t>Raqueta</a:t>
                      </a:r>
                    </a:p>
                  </a:txBody>
                  <a:tcPr marL="63500" marR="63500" marT="0" marB="0" anchor="ctr" anchorCtr="0" horzOverflow="overflow">
                    <a:lnL w="0">
                      <a:miter lim="400000"/>
                    </a:lnL>
                    <a:noFill/>
                  </a:tcPr>
                </a:tc>
                <a:tc hMerge="1">
                  <a:tcPr/>
                </a:tc>
                <a:tc>
                  <a:txBody>
                    <a:bodyPr/>
                    <a:lstStyle/>
                    <a:p>
                      <a:pPr defTabSz="457200">
                        <a:defRPr sz="1800"/>
                      </a:pPr>
                      <a:r>
                        <a:rPr sz="3000">
                          <a:latin typeface="+mn-lt"/>
                          <a:ea typeface="+mn-ea"/>
                          <a:cs typeface="+mn-cs"/>
                          <a:sym typeface="Helvetica Neue"/>
                        </a:rPr>
                        <a:t>22</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22</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18</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30</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5</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7</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2</a:t>
                      </a: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6</a:t>
                      </a: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2</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7</a:t>
                      </a: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a:t>
                      </a:r>
                    </a:p>
                  </a:txBody>
                  <a:tcPr marL="63500" marR="63500" marT="0" marB="0" anchor="ctr" anchorCtr="0" horzOverflow="overflow">
                    <a:noFill/>
                  </a:tcPr>
                </a:tc>
                <a:tc>
                  <a:txBody>
                    <a:bodyPr/>
                    <a:lstStyle/>
                    <a:p>
                      <a:pPr defTabSz="457200">
                        <a:defRPr sz="3000">
                          <a:latin typeface="+mn-lt"/>
                          <a:ea typeface="+mn-ea"/>
                          <a:cs typeface="+mn-cs"/>
                          <a:sym typeface="Helvetica Neue"/>
                        </a:defRPr>
                      </a:pPr>
                    </a:p>
                  </a:txBody>
                  <a:tcPr marL="63500" marR="63500" marT="0" marB="0" anchor="ctr" anchorCtr="0" horzOverflow="overflow">
                    <a:noFill/>
                  </a:tcPr>
                </a:tc>
                <a:tc>
                  <a:txBody>
                    <a:bodyPr/>
                    <a:lstStyle/>
                    <a:p>
                      <a:pPr defTabSz="457200">
                        <a:defRPr sz="1800"/>
                      </a:pPr>
                      <a:r>
                        <a:rPr sz="3000">
                          <a:latin typeface="+mn-lt"/>
                          <a:ea typeface="+mn-ea"/>
                          <a:cs typeface="+mn-cs"/>
                          <a:sym typeface="Helvetica Neue"/>
                        </a:rPr>
                        <a:t>1</a:t>
                      </a:r>
                    </a:p>
                  </a:txBody>
                  <a:tcPr marL="63500" marR="63500" marT="0" marB="0" anchor="ctr" anchorCtr="0" horzOverflow="overflow">
                    <a:noFill/>
                  </a:tcPr>
                </a:tc>
                <a:tc>
                  <a:txBody>
                    <a:bodyPr/>
                    <a:lstStyle/>
                    <a:p>
                      <a:pPr defTabSz="457200">
                        <a:defRPr sz="1800"/>
                      </a:pPr>
                      <a:r>
                        <a:rPr b="1" sz="3000">
                          <a:latin typeface="+mn-lt"/>
                          <a:ea typeface="+mn-ea"/>
                          <a:cs typeface="+mn-cs"/>
                          <a:sym typeface="Helvetica Neue"/>
                        </a:rPr>
                        <a:t>0.47</a:t>
                      </a:r>
                    </a:p>
                  </a:txBody>
                  <a:tcPr marL="63500" marR="63500" marT="0" marB="0" anchor="ctr" anchorCtr="0" horzOverflow="overflow">
                    <a:lnR w="0">
                      <a:miter lim="400000"/>
                    </a:lnR>
                    <a:noFill/>
                  </a:tcPr>
                </a:tc>
              </a:tr>
              <a:tr h="758587">
                <a:tc gridSpan="2">
                  <a:txBody>
                    <a:bodyPr/>
                    <a:lstStyle/>
                    <a:p>
                      <a:pPr defTabSz="457200">
                        <a:defRPr sz="1800"/>
                      </a:pPr>
                      <a:r>
                        <a:rPr sz="2400">
                          <a:latin typeface="+mn-lt"/>
                          <a:ea typeface="+mn-ea"/>
                          <a:cs typeface="+mn-cs"/>
                          <a:sym typeface="Helvetica Neue"/>
                        </a:rPr>
                        <a:t>Conjunto</a:t>
                      </a:r>
                    </a:p>
                  </a:txBody>
                  <a:tcPr marL="63500" marR="63500" marT="0" marB="0" anchor="ctr" anchorCtr="0" horzOverflow="overflow">
                    <a:lnL w="0">
                      <a:miter lim="400000"/>
                    </a:lnL>
                    <a:lnB w="38100">
                      <a:solidFill>
                        <a:srgbClr val="3797C6"/>
                      </a:solidFill>
                      <a:miter lim="400000"/>
                    </a:lnB>
                    <a:noFill/>
                  </a:tcPr>
                </a:tc>
                <a:tc hMerge="1">
                  <a:tcPr/>
                </a:tc>
                <a:tc>
                  <a:txBody>
                    <a:bodyPr/>
                    <a:lstStyle/>
                    <a:p>
                      <a:pPr defTabSz="457200">
                        <a:defRPr sz="1800"/>
                      </a:pPr>
                      <a:r>
                        <a:rPr sz="3000">
                          <a:latin typeface="+mn-lt"/>
                          <a:ea typeface="+mn-ea"/>
                          <a:cs typeface="+mn-cs"/>
                          <a:sym typeface="Helvetica Neue"/>
                        </a:rPr>
                        <a:t>11</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10</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80</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11</a:t>
                      </a:r>
                    </a:p>
                  </a:txBody>
                  <a:tcPr marL="63500" marR="63500" marT="0" marB="0" anchor="ctr" anchorCtr="0" horzOverflow="overflow">
                    <a:lnB w="38100">
                      <a:solidFill>
                        <a:srgbClr val="3797C6"/>
                      </a:solidFill>
                      <a:miter lim="400000"/>
                    </a:lnB>
                    <a:noFill/>
                  </a:tcPr>
                </a:tc>
                <a:tc>
                  <a:txBody>
                    <a:bodyPr/>
                    <a:lstStyle/>
                    <a:p>
                      <a:pPr defTabSz="457200">
                        <a:defRPr sz="3000">
                          <a:latin typeface="+mn-lt"/>
                          <a:ea typeface="+mn-ea"/>
                          <a:cs typeface="+mn-cs"/>
                          <a:sym typeface="Helvetica Neue"/>
                        </a:defRPr>
                      </a:pP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2</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2</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1</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1</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2</a:t>
                      </a: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2</a:t>
                      </a:r>
                    </a:p>
                  </a:txBody>
                  <a:tcPr marL="63500" marR="63500" marT="0" marB="0" anchor="ctr" anchorCtr="0" horzOverflow="overflow">
                    <a:lnB w="38100">
                      <a:solidFill>
                        <a:srgbClr val="3797C6"/>
                      </a:solidFill>
                      <a:miter lim="400000"/>
                    </a:lnB>
                    <a:noFill/>
                  </a:tcPr>
                </a:tc>
                <a:tc>
                  <a:txBody>
                    <a:bodyPr/>
                    <a:lstStyle/>
                    <a:p>
                      <a:pPr defTabSz="457200">
                        <a:defRPr sz="3000">
                          <a:latin typeface="+mn-lt"/>
                          <a:ea typeface="+mn-ea"/>
                          <a:cs typeface="+mn-cs"/>
                          <a:sym typeface="Helvetica Neue"/>
                        </a:defRPr>
                      </a:pPr>
                    </a:p>
                  </a:txBody>
                  <a:tcPr marL="63500" marR="63500" marT="0" marB="0" anchor="ctr" anchorCtr="0" horzOverflow="overflow">
                    <a:lnB w="38100">
                      <a:solidFill>
                        <a:srgbClr val="3797C6"/>
                      </a:solidFill>
                      <a:miter lim="400000"/>
                    </a:lnB>
                    <a:noFill/>
                  </a:tcPr>
                </a:tc>
                <a:tc>
                  <a:txBody>
                    <a:bodyPr/>
                    <a:lstStyle/>
                    <a:p>
                      <a:pPr defTabSz="457200">
                        <a:defRPr sz="1800"/>
                      </a:pPr>
                      <a:r>
                        <a:rPr sz="3000">
                          <a:latin typeface="+mn-lt"/>
                          <a:ea typeface="+mn-ea"/>
                          <a:cs typeface="+mn-cs"/>
                          <a:sym typeface="Helvetica Neue"/>
                        </a:rPr>
                        <a:t>1</a:t>
                      </a:r>
                    </a:p>
                  </a:txBody>
                  <a:tcPr marL="63500" marR="63500" marT="0" marB="0" anchor="ctr" anchorCtr="0" horzOverflow="overflow">
                    <a:lnB w="38100">
                      <a:solidFill>
                        <a:srgbClr val="3797C6"/>
                      </a:solidFill>
                      <a:miter lim="400000"/>
                    </a:lnB>
                    <a:noFill/>
                  </a:tcPr>
                </a:tc>
                <a:tc>
                  <a:txBody>
                    <a:bodyPr/>
                    <a:lstStyle/>
                    <a:p>
                      <a:pPr defTabSz="457200">
                        <a:defRPr sz="3000">
                          <a:latin typeface="+mn-lt"/>
                          <a:ea typeface="+mn-ea"/>
                          <a:cs typeface="+mn-cs"/>
                          <a:sym typeface="Helvetica Neue"/>
                        </a:defRPr>
                      </a:pPr>
                    </a:p>
                  </a:txBody>
                  <a:tcPr marL="63500" marR="63500" marT="0" marB="0" anchor="ctr" anchorCtr="0" horzOverflow="overflow">
                    <a:lnB w="38100">
                      <a:solidFill>
                        <a:srgbClr val="3797C6"/>
                      </a:solidFill>
                      <a:miter lim="400000"/>
                    </a:lnB>
                    <a:noFill/>
                  </a:tcPr>
                </a:tc>
                <a:tc>
                  <a:txBody>
                    <a:bodyPr/>
                    <a:lstStyle/>
                    <a:p>
                      <a:pPr defTabSz="457200">
                        <a:defRPr sz="3000">
                          <a:latin typeface="+mn-lt"/>
                          <a:ea typeface="+mn-ea"/>
                          <a:cs typeface="+mn-cs"/>
                          <a:sym typeface="Helvetica Neue"/>
                        </a:defRPr>
                      </a:pPr>
                    </a:p>
                  </a:txBody>
                  <a:tcPr marL="63500" marR="63500" marT="0" marB="0" anchor="ctr" anchorCtr="0" horzOverflow="overflow">
                    <a:lnB w="38100">
                      <a:solidFill>
                        <a:srgbClr val="3797C6"/>
                      </a:solidFill>
                      <a:miter lim="400000"/>
                    </a:lnB>
                    <a:noFill/>
                  </a:tcPr>
                </a:tc>
                <a:tc>
                  <a:txBody>
                    <a:bodyPr/>
                    <a:lstStyle/>
                    <a:p>
                      <a:pPr defTabSz="457200">
                        <a:defRPr sz="3000">
                          <a:latin typeface="+mn-lt"/>
                          <a:ea typeface="+mn-ea"/>
                          <a:cs typeface="+mn-cs"/>
                          <a:sym typeface="Helvetica Neue"/>
                        </a:defRPr>
                      </a:pPr>
                    </a:p>
                  </a:txBody>
                  <a:tcPr marL="63500" marR="63500" marT="0" marB="0" anchor="ctr" anchorCtr="0" horzOverflow="overflow">
                    <a:lnB w="38100">
                      <a:solidFill>
                        <a:srgbClr val="3797C6"/>
                      </a:solidFill>
                      <a:miter lim="400000"/>
                    </a:lnB>
                    <a:noFill/>
                  </a:tcPr>
                </a:tc>
                <a:tc>
                  <a:txBody>
                    <a:bodyPr/>
                    <a:lstStyle/>
                    <a:p>
                      <a:pPr defTabSz="457200">
                        <a:defRPr sz="1800"/>
                      </a:pPr>
                      <a:r>
                        <a:rPr b="1" sz="3000">
                          <a:latin typeface="+mn-lt"/>
                          <a:ea typeface="+mn-ea"/>
                          <a:cs typeface="+mn-cs"/>
                          <a:sym typeface="Helvetica Neue"/>
                        </a:rPr>
                        <a:t>0.36</a:t>
                      </a:r>
                    </a:p>
                  </a:txBody>
                  <a:tcPr marL="63500" marR="63500" marT="0" marB="0" anchor="ctr" anchorCtr="0" horzOverflow="overflow">
                    <a:lnR w="0">
                      <a:miter lim="400000"/>
                    </a:lnR>
                    <a:lnB w="38100">
                      <a:solidFill>
                        <a:srgbClr val="3797C6"/>
                      </a:solidFill>
                      <a:miter lim="400000"/>
                    </a:lnB>
                    <a:noFill/>
                  </a:tcPr>
                </a:tc>
              </a:tr>
              <a:tr h="707336">
                <a:tc gridSpan="2">
                  <a:txBody>
                    <a:bodyPr/>
                    <a:lstStyle/>
                    <a:p>
                      <a:pPr defTabSz="914400">
                        <a:defRPr sz="1800"/>
                      </a:pPr>
                      <a:r>
                        <a:rPr b="1" sz="2700">
                          <a:latin typeface="Helvetica"/>
                          <a:ea typeface="Helvetica"/>
                          <a:cs typeface="Helvetica"/>
                          <a:sym typeface="Helvetica"/>
                        </a:rPr>
                        <a:t>Totales</a:t>
                      </a:r>
                    </a:p>
                  </a:txBody>
                  <a:tcPr marL="63500" marR="63500" marT="0" marB="0" anchor="ctr" anchorCtr="0" horzOverflow="overflow">
                    <a:lnL w="0">
                      <a:miter lim="400000"/>
                    </a:lnL>
                    <a:lnT w="38100">
                      <a:solidFill>
                        <a:srgbClr val="3797C6"/>
                      </a:solidFill>
                      <a:miter lim="400000"/>
                    </a:lnT>
                    <a:lnB w="0">
                      <a:miter lim="400000"/>
                    </a:lnB>
                    <a:noFill/>
                  </a:tcPr>
                </a:tc>
                <a:tc hMerge="1">
                  <a:tcPr/>
                </a:tc>
                <a:tc>
                  <a:txBody>
                    <a:bodyPr/>
                    <a:lstStyle/>
                    <a:p>
                      <a:pPr defTabSz="457200">
                        <a:defRPr sz="1800"/>
                      </a:pPr>
                      <a:r>
                        <a:rPr b="1" sz="3000">
                          <a:latin typeface="+mn-lt"/>
                          <a:ea typeface="+mn-ea"/>
                          <a:cs typeface="+mn-cs"/>
                          <a:sym typeface="Helvetica Neue"/>
                        </a:rPr>
                        <a:t>321</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291</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356</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412</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46</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78</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48</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34</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45</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27</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21</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23</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46</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37</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7</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28</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000">
                          <a:latin typeface="+mn-lt"/>
                          <a:ea typeface="+mn-ea"/>
                          <a:cs typeface="+mn-cs"/>
                          <a:sym typeface="Helvetica Neue"/>
                        </a:rPr>
                        <a:t>0.42</a:t>
                      </a:r>
                    </a:p>
                  </a:txBody>
                  <a:tcPr marL="63500" marR="63500" marT="0" marB="0" anchor="ctr" anchorCtr="0" horzOverflow="overflow">
                    <a:lnR w="0">
                      <a:miter lim="400000"/>
                    </a:lnR>
                    <a:lnT w="38100">
                      <a:solidFill>
                        <a:srgbClr val="3797C6"/>
                      </a:solidFill>
                      <a:miter lim="400000"/>
                    </a:lnT>
                    <a:lnB w="0">
                      <a:miter lim="400000"/>
                    </a:lnB>
                    <a:noFill/>
                  </a:tcPr>
                </a:tc>
              </a:tr>
            </a:tbl>
          </a:graphicData>
        </a:graphic>
      </p:graphicFrame>
      <p:pic>
        <p:nvPicPr>
          <p:cNvPr id="548" name="Línea Línea" descr="Línea Línea"/>
          <p:cNvPicPr>
            <a:picLocks noChangeAspect="0"/>
          </p:cNvPicPr>
          <p:nvPr/>
        </p:nvPicPr>
        <p:blipFill>
          <a:blip r:embed="rId2">
            <a:extLst/>
          </a:blip>
          <a:stretch>
            <a:fillRect/>
          </a:stretch>
        </p:blipFill>
        <p:spPr>
          <a:xfrm rot="16200000">
            <a:off x="4481005" y="4937359"/>
            <a:ext cx="7098489" cy="76201"/>
          </a:xfrm>
          <a:prstGeom prst="rect">
            <a:avLst/>
          </a:prstGeom>
        </p:spPr>
      </p:pic>
      <p:pic>
        <p:nvPicPr>
          <p:cNvPr id="550" name="Línea Línea" descr="Línea Línea"/>
          <p:cNvPicPr>
            <a:picLocks noChangeAspect="0"/>
          </p:cNvPicPr>
          <p:nvPr/>
        </p:nvPicPr>
        <p:blipFill>
          <a:blip r:embed="rId2">
            <a:extLst/>
          </a:blip>
          <a:stretch>
            <a:fillRect/>
          </a:stretch>
        </p:blipFill>
        <p:spPr>
          <a:xfrm rot="16200000">
            <a:off x="17562005" y="4937359"/>
            <a:ext cx="7098489" cy="76201"/>
          </a:xfrm>
          <a:prstGeom prst="rect">
            <a:avLst/>
          </a:prstGeom>
        </p:spPr>
      </p:pic>
      <p:pic>
        <p:nvPicPr>
          <p:cNvPr id="552" name="Línea Línea" descr="Línea Línea"/>
          <p:cNvPicPr>
            <a:picLocks noChangeAspect="0"/>
          </p:cNvPicPr>
          <p:nvPr/>
        </p:nvPicPr>
        <p:blipFill>
          <a:blip r:embed="rId3">
            <a:extLst/>
          </a:blip>
          <a:stretch>
            <a:fillRect/>
          </a:stretch>
        </p:blipFill>
        <p:spPr>
          <a:xfrm>
            <a:off x="8068349" y="2657303"/>
            <a:ext cx="13004801" cy="76201"/>
          </a:xfrm>
          <a:prstGeom prst="rect">
            <a:avLst/>
          </a:prstGeom>
        </p:spPr>
      </p:pic>
      <p:sp>
        <p:nvSpPr>
          <p:cNvPr id="554" name="Resultados de las participaciones"/>
          <p:cNvSpPr txBox="1"/>
          <p:nvPr/>
        </p:nvSpPr>
        <p:spPr>
          <a:xfrm>
            <a:off x="10226494" y="1708170"/>
            <a:ext cx="8688511" cy="63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90" sz="3800">
                <a:solidFill>
                  <a:schemeClr val="accent3">
                    <a:hueOff val="914337"/>
                    <a:satOff val="31515"/>
                    <a:lumOff val="-30790"/>
                  </a:schemeClr>
                </a:solidFill>
                <a:latin typeface="Arial"/>
                <a:ea typeface="Arial"/>
                <a:cs typeface="Arial"/>
                <a:sym typeface="Arial"/>
              </a:defRPr>
            </a:lvl1pPr>
          </a:lstStyle>
          <a:p>
            <a:pPr/>
            <a:r>
              <a:t>Resultados de las participaciones</a:t>
            </a:r>
          </a:p>
        </p:txBody>
      </p:sp>
      <p:pic>
        <p:nvPicPr>
          <p:cNvPr id="555" name="Imagen" descr="Imagen"/>
          <p:cNvPicPr>
            <a:picLocks noChangeAspect="1"/>
          </p:cNvPicPr>
          <p:nvPr/>
        </p:nvPicPr>
        <p:blipFill>
          <a:blip r:embed="rId4">
            <a:extLst/>
          </a:blip>
          <a:stretch>
            <a:fillRect/>
          </a:stretch>
        </p:blipFill>
        <p:spPr>
          <a:xfrm>
            <a:off x="21123949" y="1835298"/>
            <a:ext cx="1196420" cy="888977"/>
          </a:xfrm>
          <a:prstGeom prst="rect">
            <a:avLst/>
          </a:prstGeom>
          <a:ln w="12700">
            <a:miter lim="400000"/>
          </a:ln>
        </p:spPr>
      </p:pic>
      <p:grpSp>
        <p:nvGrpSpPr>
          <p:cNvPr id="558" name="Agrupar"/>
          <p:cNvGrpSpPr/>
          <p:nvPr/>
        </p:nvGrpSpPr>
        <p:grpSpPr>
          <a:xfrm>
            <a:off x="-56445" y="9433697"/>
            <a:ext cx="24496890" cy="4317260"/>
            <a:chOff x="0" y="0"/>
            <a:chExt cx="24496889" cy="4317258"/>
          </a:xfrm>
        </p:grpSpPr>
        <p:pic>
          <p:nvPicPr>
            <p:cNvPr id="556" name="Imagen" descr="Imagen"/>
            <p:cNvPicPr>
              <a:picLocks noChangeAspect="1"/>
            </p:cNvPicPr>
            <p:nvPr/>
          </p:nvPicPr>
          <p:blipFill>
            <a:blip r:embed="rId5">
              <a:extLst/>
            </a:blip>
            <a:srcRect l="0" t="69868" r="0" b="0"/>
            <a:stretch>
              <a:fillRect/>
            </a:stretch>
          </p:blipFill>
          <p:spPr>
            <a:xfrm>
              <a:off x="0" y="165293"/>
              <a:ext cx="24496890" cy="4151966"/>
            </a:xfrm>
            <a:prstGeom prst="rect">
              <a:avLst/>
            </a:prstGeom>
            <a:ln w="12700" cap="flat">
              <a:noFill/>
              <a:miter lim="400000"/>
            </a:ln>
            <a:effectLst/>
          </p:spPr>
        </p:pic>
        <p:sp>
          <p:nvSpPr>
            <p:cNvPr id="557"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559" name="DNS: No inició…"/>
          <p:cNvSpPr txBox="1"/>
          <p:nvPr/>
        </p:nvSpPr>
        <p:spPr>
          <a:xfrm>
            <a:off x="10216133" y="8755593"/>
            <a:ext cx="11039418" cy="2870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pc="140" sz="2800">
                <a:latin typeface="Book Antiqua"/>
                <a:ea typeface="Book Antiqua"/>
                <a:cs typeface="Book Antiqua"/>
                <a:sym typeface="Book Antiqua"/>
              </a:defRPr>
            </a:pPr>
          </a:p>
          <a:p>
            <a:pPr>
              <a:defRPr i="1" spc="140" sz="2800">
                <a:solidFill>
                  <a:schemeClr val="accent2">
                    <a:hueOff val="260011"/>
                    <a:satOff val="17755"/>
                    <a:lumOff val="-25437"/>
                  </a:schemeClr>
                </a:solidFill>
                <a:latin typeface="Book Antiqua"/>
                <a:ea typeface="Book Antiqua"/>
                <a:cs typeface="Book Antiqua"/>
                <a:sym typeface="Book Antiqua"/>
              </a:defRPr>
            </a:pPr>
            <a:r>
              <a:t>DNS: No inició</a:t>
            </a:r>
          </a:p>
          <a:p>
            <a:pPr>
              <a:defRPr i="1" spc="140" sz="2800">
                <a:solidFill>
                  <a:schemeClr val="accent2">
                    <a:hueOff val="260011"/>
                    <a:satOff val="17755"/>
                    <a:lumOff val="-25437"/>
                  </a:schemeClr>
                </a:solidFill>
                <a:latin typeface="Book Antiqua"/>
                <a:ea typeface="Book Antiqua"/>
                <a:cs typeface="Book Antiqua"/>
                <a:sym typeface="Book Antiqua"/>
              </a:defRPr>
            </a:pPr>
            <a:r>
              <a:t>DSQ: Descalificado.</a:t>
            </a:r>
          </a:p>
          <a:p>
            <a:pPr>
              <a:defRPr i="1" spc="140" sz="2800">
                <a:solidFill>
                  <a:schemeClr val="accent2">
                    <a:hueOff val="260011"/>
                    <a:satOff val="17755"/>
                    <a:lumOff val="-25437"/>
                  </a:schemeClr>
                </a:solidFill>
                <a:latin typeface="Book Antiqua"/>
                <a:ea typeface="Book Antiqua"/>
                <a:cs typeface="Book Antiqua"/>
                <a:sym typeface="Book Antiqua"/>
              </a:defRPr>
            </a:pPr>
            <a:r>
              <a:t>DNF: No terminó</a:t>
            </a:r>
          </a:p>
          <a:p>
            <a:pPr>
              <a:defRPr i="1" spc="140" sz="2800">
                <a:solidFill>
                  <a:schemeClr val="accent2">
                    <a:hueOff val="260011"/>
                    <a:satOff val="17755"/>
                    <a:lumOff val="-25437"/>
                  </a:schemeClr>
                </a:solidFill>
                <a:latin typeface="Book Antiqua"/>
                <a:ea typeface="Book Antiqua"/>
                <a:cs typeface="Book Antiqua"/>
                <a:sym typeface="Book Antiqua"/>
              </a:defRPr>
            </a:pPr>
            <a:r>
              <a:t>P2023: Cuotas obtenidas para Santiago 2023</a:t>
            </a:r>
          </a:p>
          <a:p>
            <a:pPr>
              <a:defRPr i="1" spc="140" sz="2800">
                <a:solidFill>
                  <a:schemeClr val="accent2">
                    <a:hueOff val="260011"/>
                    <a:satOff val="17755"/>
                    <a:lumOff val="-25437"/>
                  </a:schemeClr>
                </a:solidFill>
                <a:latin typeface="Book Antiqua"/>
                <a:ea typeface="Book Antiqua"/>
                <a:cs typeface="Book Antiqua"/>
                <a:sym typeface="Book Antiqua"/>
              </a:defRPr>
            </a:pPr>
            <a:r>
              <a:t>Tm: Tasa de medallas obtenidas entre total de participaciones</a:t>
            </a:r>
          </a:p>
        </p:txBody>
      </p:sp>
      <p:sp>
        <p:nvSpPr>
          <p:cNvPr id="560" name="CLAVES:…"/>
          <p:cNvSpPr txBox="1"/>
          <p:nvPr/>
        </p:nvSpPr>
        <p:spPr>
          <a:xfrm>
            <a:off x="4149383" y="8952443"/>
            <a:ext cx="4851838" cy="24765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i="1" spc="140" sz="2800">
                <a:latin typeface="Book Antiqua"/>
                <a:ea typeface="Book Antiqua"/>
                <a:cs typeface="Book Antiqua"/>
                <a:sym typeface="Book Antiqua"/>
              </a:defRPr>
            </a:pPr>
            <a:r>
              <a:t>CLAVES: </a:t>
            </a:r>
          </a:p>
          <a:p>
            <a:pPr>
              <a:defRPr i="1" spc="140" sz="2800">
                <a:latin typeface="Book Antiqua"/>
                <a:ea typeface="Book Antiqua"/>
                <a:cs typeface="Book Antiqua"/>
                <a:sym typeface="Book Antiqua"/>
              </a:defRPr>
            </a:pPr>
          </a:p>
          <a:p>
            <a:pPr>
              <a:defRPr i="1" spc="140" sz="2800">
                <a:solidFill>
                  <a:schemeClr val="accent2">
                    <a:hueOff val="260011"/>
                    <a:satOff val="17755"/>
                    <a:lumOff val="-25437"/>
                  </a:schemeClr>
                </a:solidFill>
                <a:latin typeface="Book Antiqua"/>
                <a:ea typeface="Book Antiqua"/>
                <a:cs typeface="Book Antiqua"/>
                <a:sym typeface="Book Antiqua"/>
              </a:defRPr>
            </a:pPr>
            <a:r>
              <a:t>PC:Pruebas convocadas</a:t>
            </a:r>
          </a:p>
          <a:p>
            <a:pPr>
              <a:defRPr i="1" spc="140" sz="2800">
                <a:solidFill>
                  <a:schemeClr val="accent2">
                    <a:hueOff val="260011"/>
                    <a:satOff val="17755"/>
                    <a:lumOff val="-25437"/>
                  </a:schemeClr>
                </a:solidFill>
                <a:latin typeface="Book Antiqua"/>
                <a:ea typeface="Book Antiqua"/>
                <a:cs typeface="Book Antiqua"/>
                <a:sym typeface="Book Antiqua"/>
              </a:defRPr>
            </a:pPr>
            <a:r>
              <a:t>PP: Pruebas participantes</a:t>
            </a:r>
          </a:p>
          <a:p>
            <a:pPr>
              <a:defRPr i="1" spc="140" sz="2800">
                <a:solidFill>
                  <a:schemeClr val="accent2">
                    <a:hueOff val="260011"/>
                    <a:satOff val="17755"/>
                    <a:lumOff val="-25437"/>
                  </a:schemeClr>
                </a:solidFill>
                <a:latin typeface="Book Antiqua"/>
                <a:ea typeface="Book Antiqua"/>
                <a:cs typeface="Book Antiqua"/>
                <a:sym typeface="Book Antiqua"/>
              </a:defRPr>
            </a:pPr>
            <a:r>
              <a:t>D: Deportistas totales</a:t>
            </a:r>
          </a:p>
          <a:p>
            <a:pPr>
              <a:defRPr i="1" spc="140" sz="2800">
                <a:solidFill>
                  <a:schemeClr val="accent2">
                    <a:hueOff val="260011"/>
                    <a:satOff val="17755"/>
                    <a:lumOff val="-25437"/>
                  </a:schemeClr>
                </a:solidFill>
                <a:latin typeface="Book Antiqua"/>
                <a:ea typeface="Book Antiqua"/>
                <a:cs typeface="Book Antiqua"/>
                <a:sym typeface="Book Antiqua"/>
              </a:defRPr>
            </a:pPr>
            <a:r>
              <a:t>Ps: Participaciones totales</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2" name="Comparativo de disciplinas ganadas"/>
          <p:cNvSpPr txBox="1"/>
          <p:nvPr>
            <p:ph type="body" idx="21"/>
          </p:nvPr>
        </p:nvSpPr>
        <p:spPr>
          <a:xfrm>
            <a:off x="628313" y="-198398"/>
            <a:ext cx="23127374" cy="1842673"/>
          </a:xfrm>
          <a:prstGeom prst="rect">
            <a:avLst/>
          </a:prstGeom>
        </p:spPr>
        <p:txBody>
          <a:bodyPr/>
          <a:lstStyle>
            <a:lvl1pPr>
              <a:defRPr spc="320" sz="6400"/>
            </a:lvl1pPr>
          </a:lstStyle>
          <a:p>
            <a:pPr/>
            <a:r>
              <a:t>Comparativo de disciplinas ganadas</a:t>
            </a:r>
          </a:p>
        </p:txBody>
      </p:sp>
      <p:sp>
        <p:nvSpPr>
          <p:cNvPr id="563" name="Atletismo…"/>
          <p:cNvSpPr txBox="1"/>
          <p:nvPr/>
        </p:nvSpPr>
        <p:spPr>
          <a:xfrm>
            <a:off x="1401262" y="5744229"/>
            <a:ext cx="2818449" cy="32537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8937" indent="-388937">
              <a:buSzPct val="100000"/>
              <a:buAutoNum type="arabicPeriod" startAt="1"/>
              <a:defRPr b="0" spc="125" sz="2500">
                <a:latin typeface="Avenir Heavy"/>
                <a:ea typeface="Avenir Heavy"/>
                <a:cs typeface="Avenir Heavy"/>
                <a:sym typeface="Avenir Heavy"/>
              </a:defRPr>
            </a:pPr>
            <a:r>
              <a:t>Atletismo</a:t>
            </a:r>
          </a:p>
          <a:p>
            <a:pPr marL="388937" indent="-388937">
              <a:buSzPct val="100000"/>
              <a:buAutoNum type="arabicPeriod" startAt="1"/>
              <a:defRPr b="0" spc="125" sz="2500">
                <a:latin typeface="Avenir Heavy"/>
                <a:ea typeface="Avenir Heavy"/>
                <a:cs typeface="Avenir Heavy"/>
                <a:sym typeface="Avenir Heavy"/>
              </a:defRPr>
            </a:pPr>
            <a:r>
              <a:t>Gim. Rítmica</a:t>
            </a:r>
          </a:p>
          <a:p>
            <a:pPr marL="388937" indent="-388937">
              <a:buSzPct val="100000"/>
              <a:buAutoNum type="arabicPeriod" startAt="1"/>
              <a:defRPr b="0" spc="125" sz="2500">
                <a:latin typeface="Avenir Heavy"/>
                <a:ea typeface="Avenir Heavy"/>
                <a:cs typeface="Avenir Heavy"/>
                <a:sym typeface="Avenir Heavy"/>
              </a:defRPr>
            </a:pPr>
            <a:r>
              <a:t>Judo</a:t>
            </a:r>
          </a:p>
          <a:p>
            <a:pPr marL="388937" indent="-388937">
              <a:buSzPct val="100000"/>
              <a:buAutoNum type="arabicPeriod" startAt="1"/>
              <a:defRPr b="0" spc="125" sz="2500">
                <a:latin typeface="Avenir Heavy"/>
                <a:ea typeface="Avenir Heavy"/>
                <a:cs typeface="Avenir Heavy"/>
                <a:sym typeface="Avenir Heavy"/>
              </a:defRPr>
            </a:pPr>
            <a:r>
              <a:t>Natación</a:t>
            </a:r>
          </a:p>
          <a:p>
            <a:pPr marL="388937" indent="-388937">
              <a:buSzPct val="100000"/>
              <a:buAutoNum type="arabicPeriod" startAt="1"/>
              <a:defRPr b="0" spc="125" sz="2500">
                <a:latin typeface="Avenir Heavy"/>
                <a:ea typeface="Avenir Heavy"/>
                <a:cs typeface="Avenir Heavy"/>
                <a:sym typeface="Avenir Heavy"/>
              </a:defRPr>
            </a:pPr>
            <a:r>
              <a:t>Skateboard</a:t>
            </a:r>
          </a:p>
          <a:p>
            <a:pPr marL="388937" indent="-388937">
              <a:buSzPct val="100000"/>
              <a:buAutoNum type="arabicPeriod" startAt="1"/>
              <a:defRPr b="0" spc="125" sz="2500">
                <a:latin typeface="Avenir Heavy"/>
                <a:ea typeface="Avenir Heavy"/>
                <a:cs typeface="Avenir Heavy"/>
                <a:sym typeface="Avenir Heavy"/>
              </a:defRPr>
            </a:pPr>
            <a:r>
              <a:t>Tenis de Mesa</a:t>
            </a:r>
          </a:p>
          <a:p>
            <a:pPr marL="388937" indent="-388937">
              <a:buSzPct val="100000"/>
              <a:buAutoNum type="arabicPeriod" startAt="1"/>
              <a:defRPr b="0" spc="125" sz="2500">
                <a:latin typeface="Avenir Heavy"/>
                <a:ea typeface="Avenir Heavy"/>
                <a:cs typeface="Avenir Heavy"/>
                <a:sym typeface="Avenir Heavy"/>
              </a:defRPr>
            </a:pPr>
            <a:r>
              <a:t>Voleibol</a:t>
            </a:r>
          </a:p>
          <a:p>
            <a:pPr marL="388937" indent="-388937">
              <a:buSzPct val="100000"/>
              <a:buAutoNum type="arabicPeriod" startAt="1"/>
              <a:defRPr b="0" spc="125" sz="2500">
                <a:latin typeface="Avenir Heavy"/>
                <a:ea typeface="Avenir Heavy"/>
                <a:cs typeface="Avenir Heavy"/>
                <a:sym typeface="Avenir Heavy"/>
              </a:defRPr>
            </a:pPr>
            <a:r>
              <a:t>Voleibol Sala</a:t>
            </a:r>
          </a:p>
        </p:txBody>
      </p:sp>
      <p:sp>
        <p:nvSpPr>
          <p:cNvPr id="564" name="Beisbol…"/>
          <p:cNvSpPr txBox="1"/>
          <p:nvPr/>
        </p:nvSpPr>
        <p:spPr>
          <a:xfrm>
            <a:off x="5149977" y="5744229"/>
            <a:ext cx="2776222" cy="32537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8937" indent="-388937">
              <a:buSzPct val="100000"/>
              <a:buAutoNum type="arabicPeriod" startAt="1"/>
              <a:defRPr b="0" spc="125" sz="2500">
                <a:latin typeface="Avenir Heavy"/>
                <a:ea typeface="Avenir Heavy"/>
                <a:cs typeface="Avenir Heavy"/>
                <a:sym typeface="Avenir Heavy"/>
              </a:defRPr>
            </a:pPr>
            <a:r>
              <a:t>Beisbol</a:t>
            </a:r>
          </a:p>
          <a:p>
            <a:pPr marL="388937" indent="-388937">
              <a:buSzPct val="100000"/>
              <a:buAutoNum type="arabicPeriod" startAt="1"/>
              <a:defRPr b="0" spc="125" sz="2500">
                <a:latin typeface="Avenir Heavy"/>
                <a:ea typeface="Avenir Heavy"/>
                <a:cs typeface="Avenir Heavy"/>
                <a:sym typeface="Avenir Heavy"/>
              </a:defRPr>
            </a:pPr>
            <a:r>
              <a:t>Ciclismo BMX</a:t>
            </a:r>
          </a:p>
          <a:p>
            <a:pPr marL="388937" indent="-388937">
              <a:buSzPct val="100000"/>
              <a:buAutoNum type="arabicPeriod" startAt="1"/>
              <a:defRPr b="0" spc="125" sz="2500">
                <a:latin typeface="Avenir Heavy"/>
                <a:ea typeface="Avenir Heavy"/>
                <a:cs typeface="Avenir Heavy"/>
                <a:sym typeface="Avenir Heavy"/>
              </a:defRPr>
            </a:pPr>
            <a:r>
              <a:t>Ciclismo MTB</a:t>
            </a:r>
          </a:p>
          <a:p>
            <a:pPr marL="388937" indent="-388937">
              <a:buSzPct val="100000"/>
              <a:buAutoNum type="arabicPeriod" startAt="1"/>
              <a:defRPr b="0" spc="125" sz="2500">
                <a:latin typeface="Avenir Heavy"/>
                <a:ea typeface="Avenir Heavy"/>
                <a:cs typeface="Avenir Heavy"/>
                <a:sym typeface="Avenir Heavy"/>
              </a:defRPr>
            </a:pPr>
            <a:r>
              <a:t>Ciclismo Pista</a:t>
            </a:r>
          </a:p>
          <a:p>
            <a:pPr marL="388937" indent="-388937">
              <a:buSzPct val="100000"/>
              <a:buAutoNum type="arabicPeriod" startAt="1"/>
              <a:defRPr b="0" spc="125" sz="2500">
                <a:latin typeface="Avenir Heavy"/>
                <a:ea typeface="Avenir Heavy"/>
                <a:cs typeface="Avenir Heavy"/>
                <a:sym typeface="Avenir Heavy"/>
              </a:defRPr>
            </a:pPr>
            <a:r>
              <a:t>Ciclismo Ruta</a:t>
            </a:r>
          </a:p>
          <a:p>
            <a:pPr marL="388937" indent="-388937">
              <a:buSzPct val="100000"/>
              <a:buAutoNum type="arabicPeriod" startAt="1"/>
              <a:defRPr b="0" spc="125" sz="2500">
                <a:latin typeface="Avenir Heavy"/>
                <a:ea typeface="Avenir Heavy"/>
                <a:cs typeface="Avenir Heavy"/>
                <a:sym typeface="Avenir Heavy"/>
              </a:defRPr>
            </a:pPr>
            <a:r>
              <a:t>Lev. Pesas</a:t>
            </a:r>
          </a:p>
          <a:p>
            <a:pPr marL="388937" indent="-388937">
              <a:buSzPct val="100000"/>
              <a:buAutoNum type="arabicPeriod" startAt="1"/>
              <a:defRPr b="0" spc="125" sz="2500">
                <a:latin typeface="Avenir Heavy"/>
                <a:ea typeface="Avenir Heavy"/>
                <a:cs typeface="Avenir Heavy"/>
                <a:sym typeface="Avenir Heavy"/>
              </a:defRPr>
            </a:pPr>
            <a:r>
              <a:t>Patinaje Art.</a:t>
            </a:r>
          </a:p>
          <a:p>
            <a:pPr marL="388937" indent="-388937">
              <a:buSzPct val="100000"/>
              <a:buAutoNum type="arabicPeriod" startAt="1"/>
              <a:defRPr b="0" spc="125" sz="2500">
                <a:latin typeface="Avenir Heavy"/>
                <a:ea typeface="Avenir Heavy"/>
                <a:cs typeface="Avenir Heavy"/>
                <a:sym typeface="Avenir Heavy"/>
              </a:defRPr>
            </a:pPr>
            <a:r>
              <a:t>Patinaje Vel.</a:t>
            </a:r>
          </a:p>
        </p:txBody>
      </p:sp>
      <p:sp>
        <p:nvSpPr>
          <p:cNvPr id="565" name="Clavados…"/>
          <p:cNvSpPr txBox="1"/>
          <p:nvPr/>
        </p:nvSpPr>
        <p:spPr>
          <a:xfrm>
            <a:off x="8856466" y="5734820"/>
            <a:ext cx="3692844" cy="32537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8937" indent="-388937">
              <a:buSzPct val="100000"/>
              <a:buAutoNum type="arabicPeriod" startAt="1"/>
              <a:defRPr b="0" spc="125" sz="2500">
                <a:latin typeface="Avenir Heavy"/>
                <a:ea typeface="Avenir Heavy"/>
                <a:cs typeface="Avenir Heavy"/>
                <a:sym typeface="Avenir Heavy"/>
              </a:defRPr>
            </a:pPr>
            <a:r>
              <a:t>Clavados</a:t>
            </a:r>
          </a:p>
          <a:p>
            <a:pPr marL="388937" indent="-388937">
              <a:buSzPct val="100000"/>
              <a:buAutoNum type="arabicPeriod" startAt="1"/>
              <a:defRPr b="0" spc="125" sz="2500">
                <a:latin typeface="Avenir Heavy"/>
                <a:ea typeface="Avenir Heavy"/>
                <a:cs typeface="Avenir Heavy"/>
                <a:sym typeface="Avenir Heavy"/>
              </a:defRPr>
            </a:pPr>
            <a:r>
              <a:t>Gim. Trampolín</a:t>
            </a:r>
          </a:p>
          <a:p>
            <a:pPr marL="388937" indent="-388937">
              <a:buSzPct val="100000"/>
              <a:buAutoNum type="arabicPeriod" startAt="1"/>
              <a:defRPr b="0" spc="125" sz="2500">
                <a:latin typeface="Avenir Heavy"/>
                <a:ea typeface="Avenir Heavy"/>
                <a:cs typeface="Avenir Heavy"/>
                <a:sym typeface="Avenir Heavy"/>
              </a:defRPr>
            </a:pPr>
            <a:r>
              <a:t>Nat. Artística</a:t>
            </a:r>
          </a:p>
          <a:p>
            <a:pPr marL="388937" indent="-388937">
              <a:buSzPct val="100000"/>
              <a:buAutoNum type="arabicPeriod" startAt="1"/>
              <a:defRPr b="0" spc="125" sz="2500">
                <a:latin typeface="Avenir Heavy"/>
                <a:ea typeface="Avenir Heavy"/>
                <a:cs typeface="Avenir Heavy"/>
                <a:sym typeface="Avenir Heavy"/>
              </a:defRPr>
            </a:pPr>
            <a:r>
              <a:t>Pentatlón Moderno</a:t>
            </a:r>
          </a:p>
          <a:p>
            <a:pPr marL="388937" indent="-388937">
              <a:buSzPct val="100000"/>
              <a:buAutoNum type="arabicPeriod" startAt="1"/>
              <a:defRPr b="0" spc="125" sz="2500">
                <a:latin typeface="Avenir Heavy"/>
                <a:ea typeface="Avenir Heavy"/>
                <a:cs typeface="Avenir Heavy"/>
                <a:sym typeface="Avenir Heavy"/>
              </a:defRPr>
            </a:pPr>
            <a:r>
              <a:t>Squash</a:t>
            </a:r>
          </a:p>
          <a:p>
            <a:pPr marL="388937" indent="-388937">
              <a:buSzPct val="100000"/>
              <a:buAutoNum type="arabicPeriod" startAt="1"/>
              <a:defRPr b="0" spc="125" sz="2500">
                <a:latin typeface="Avenir Heavy"/>
                <a:ea typeface="Avenir Heavy"/>
                <a:cs typeface="Avenir Heavy"/>
                <a:sym typeface="Avenir Heavy"/>
              </a:defRPr>
            </a:pPr>
            <a:r>
              <a:t>Taekwondo</a:t>
            </a:r>
          </a:p>
          <a:p>
            <a:pPr marL="388937" indent="-388937">
              <a:buSzPct val="100000"/>
              <a:buAutoNum type="arabicPeriod" startAt="1"/>
              <a:defRPr b="0" spc="125" sz="2500">
                <a:latin typeface="Avenir Heavy"/>
                <a:ea typeface="Avenir Heavy"/>
                <a:cs typeface="Avenir Heavy"/>
                <a:sym typeface="Avenir Heavy"/>
              </a:defRPr>
            </a:pPr>
            <a:r>
              <a:t>Tiro con Arco</a:t>
            </a:r>
          </a:p>
          <a:p>
            <a:pPr marL="388937" indent="-388937">
              <a:buSzPct val="100000"/>
              <a:buAutoNum type="arabicPeriod" startAt="1"/>
              <a:defRPr b="0" spc="125" sz="2500">
                <a:latin typeface="Avenir Heavy"/>
                <a:ea typeface="Avenir Heavy"/>
                <a:cs typeface="Avenir Heavy"/>
                <a:sym typeface="Avenir Heavy"/>
              </a:defRPr>
            </a:pPr>
            <a:r>
              <a:t>Triatlón</a:t>
            </a:r>
          </a:p>
        </p:txBody>
      </p:sp>
      <p:pic>
        <p:nvPicPr>
          <p:cNvPr id="566" name="Imagen" descr="Imagen"/>
          <p:cNvPicPr>
            <a:picLocks noChangeAspect="1"/>
          </p:cNvPicPr>
          <p:nvPr/>
        </p:nvPicPr>
        <p:blipFill>
          <a:blip r:embed="rId2">
            <a:extLst/>
          </a:blip>
          <a:stretch>
            <a:fillRect/>
          </a:stretch>
        </p:blipFill>
        <p:spPr>
          <a:xfrm>
            <a:off x="410447" y="1304067"/>
            <a:ext cx="23563105" cy="4196170"/>
          </a:xfrm>
          <a:prstGeom prst="rect">
            <a:avLst/>
          </a:prstGeom>
          <a:ln w="12700">
            <a:miter lim="400000"/>
          </a:ln>
        </p:spPr>
      </p:pic>
      <p:sp>
        <p:nvSpPr>
          <p:cNvPr id="567" name="Boxeo…"/>
          <p:cNvSpPr txBox="1"/>
          <p:nvPr/>
        </p:nvSpPr>
        <p:spPr>
          <a:xfrm>
            <a:off x="12987224" y="5734819"/>
            <a:ext cx="3481389" cy="20878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8937" indent="-388937">
              <a:buSzPct val="100000"/>
              <a:buAutoNum type="arabicPeriod" startAt="1"/>
              <a:defRPr b="0" spc="125" sz="2500">
                <a:latin typeface="Avenir Heavy"/>
                <a:ea typeface="Avenir Heavy"/>
                <a:cs typeface="Avenir Heavy"/>
                <a:sym typeface="Avenir Heavy"/>
              </a:defRPr>
            </a:pPr>
            <a:r>
              <a:t>Boxeo</a:t>
            </a:r>
          </a:p>
          <a:p>
            <a:pPr marL="388937" indent="-388937">
              <a:buSzPct val="100000"/>
              <a:buAutoNum type="arabicPeriod" startAt="1"/>
              <a:defRPr b="0" spc="125" sz="2500">
                <a:latin typeface="Avenir Heavy"/>
                <a:ea typeface="Avenir Heavy"/>
                <a:cs typeface="Avenir Heavy"/>
                <a:sym typeface="Avenir Heavy"/>
              </a:defRPr>
            </a:pPr>
            <a:r>
              <a:t>Gimnasia Artística</a:t>
            </a:r>
          </a:p>
          <a:p>
            <a:pPr marL="388937" indent="-388937">
              <a:buSzPct val="100000"/>
              <a:buAutoNum type="arabicPeriod" startAt="1"/>
              <a:defRPr b="0" spc="125" sz="2500">
                <a:latin typeface="Avenir Heavy"/>
                <a:ea typeface="Avenir Heavy"/>
                <a:cs typeface="Avenir Heavy"/>
                <a:sym typeface="Avenir Heavy"/>
              </a:defRPr>
            </a:pPr>
            <a:r>
              <a:t>Karate</a:t>
            </a:r>
          </a:p>
          <a:p>
            <a:pPr marL="388937" indent="-388937">
              <a:buSzPct val="100000"/>
              <a:buAutoNum type="arabicPeriod" startAt="1"/>
              <a:defRPr b="0" spc="125" sz="2500">
                <a:latin typeface="Avenir Heavy"/>
                <a:ea typeface="Avenir Heavy"/>
                <a:cs typeface="Avenir Heavy"/>
                <a:sym typeface="Avenir Heavy"/>
              </a:defRPr>
            </a:pPr>
            <a:r>
              <a:t>Softbol</a:t>
            </a:r>
          </a:p>
          <a:p>
            <a:pPr marL="388937" indent="-388937">
              <a:buSzPct val="100000"/>
              <a:buAutoNum type="arabicPeriod" startAt="1"/>
              <a:defRPr b="0" spc="125" sz="2500">
                <a:latin typeface="Avenir Heavy"/>
                <a:ea typeface="Avenir Heavy"/>
                <a:cs typeface="Avenir Heavy"/>
                <a:sym typeface="Avenir Heavy"/>
              </a:defRPr>
            </a:pPr>
            <a:r>
              <a:t>Tiro Deportivo</a:t>
            </a:r>
          </a:p>
        </p:txBody>
      </p:sp>
      <p:sp>
        <p:nvSpPr>
          <p:cNvPr id="568" name="Handball…"/>
          <p:cNvSpPr txBox="1"/>
          <p:nvPr/>
        </p:nvSpPr>
        <p:spPr>
          <a:xfrm>
            <a:off x="16906527" y="5744229"/>
            <a:ext cx="1970406" cy="13106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8937" indent="-388937">
              <a:buSzPct val="100000"/>
              <a:buAutoNum type="arabicPeriod" startAt="1"/>
              <a:defRPr b="0" spc="125" sz="2500">
                <a:latin typeface="Avenir Heavy"/>
                <a:ea typeface="Avenir Heavy"/>
                <a:cs typeface="Avenir Heavy"/>
                <a:sym typeface="Avenir Heavy"/>
              </a:defRPr>
            </a:pPr>
            <a:r>
              <a:t>Handball</a:t>
            </a:r>
          </a:p>
          <a:p>
            <a:pPr marL="388937" indent="-388937">
              <a:buSzPct val="100000"/>
              <a:buAutoNum type="arabicPeriod" startAt="1"/>
              <a:defRPr b="0" spc="125" sz="2500">
                <a:latin typeface="Avenir Heavy"/>
                <a:ea typeface="Avenir Heavy"/>
                <a:cs typeface="Avenir Heavy"/>
                <a:sym typeface="Avenir Heavy"/>
              </a:defRPr>
            </a:pPr>
            <a:r>
              <a:t>Canotaje</a:t>
            </a:r>
          </a:p>
          <a:p>
            <a:pPr marL="388937" indent="-388937">
              <a:buSzPct val="100000"/>
              <a:buAutoNum type="arabicPeriod" startAt="1"/>
              <a:defRPr b="0" spc="125" sz="2500">
                <a:latin typeface="Avenir Heavy"/>
                <a:ea typeface="Avenir Heavy"/>
                <a:cs typeface="Avenir Heavy"/>
                <a:sym typeface="Avenir Heavy"/>
              </a:defRPr>
            </a:pPr>
            <a:r>
              <a:t>Vela</a:t>
            </a:r>
          </a:p>
        </p:txBody>
      </p:sp>
      <p:sp>
        <p:nvSpPr>
          <p:cNvPr id="569" name="Baloncesto 3x3…"/>
          <p:cNvSpPr txBox="1"/>
          <p:nvPr/>
        </p:nvSpPr>
        <p:spPr>
          <a:xfrm>
            <a:off x="20620228" y="5732280"/>
            <a:ext cx="3009901" cy="927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L="388937" indent="-388937">
              <a:buSzPct val="100000"/>
              <a:buAutoNum type="arabicPeriod" startAt="1"/>
              <a:defRPr b="0" spc="125" sz="2500">
                <a:latin typeface="Avenir Heavy"/>
                <a:ea typeface="Avenir Heavy"/>
                <a:cs typeface="Avenir Heavy"/>
                <a:sym typeface="Avenir Heavy"/>
              </a:defRPr>
            </a:pPr>
            <a:r>
              <a:t>Baloncesto 3x3</a:t>
            </a:r>
          </a:p>
          <a:p>
            <a:pPr marL="388937" indent="-388937">
              <a:buSzPct val="100000"/>
              <a:buAutoNum type="arabicPeriod" startAt="1"/>
              <a:defRPr b="0" spc="125" sz="2500">
                <a:latin typeface="Avenir Heavy"/>
                <a:ea typeface="Avenir Heavy"/>
                <a:cs typeface="Avenir Heavy"/>
                <a:sym typeface="Avenir Heavy"/>
              </a:defRPr>
            </a:pPr>
            <a:r>
              <a:t>Esgrima</a:t>
            </a:r>
          </a:p>
        </p:txBody>
      </p:sp>
      <p:sp>
        <p:nvSpPr>
          <p:cNvPr id="570" name="Países que ganaron 1 disciplina"/>
          <p:cNvSpPr txBox="1"/>
          <p:nvPr/>
        </p:nvSpPr>
        <p:spPr>
          <a:xfrm>
            <a:off x="16500265" y="7933133"/>
            <a:ext cx="6446522"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i="1" spc="150" sz="3000">
                <a:latin typeface="Avenir Next Regular"/>
                <a:ea typeface="Avenir Next Regular"/>
                <a:cs typeface="Avenir Next Regular"/>
                <a:sym typeface="Avenir Next Regular"/>
              </a:defRPr>
            </a:lvl1pPr>
          </a:lstStyle>
          <a:p>
            <a:pPr/>
            <a:r>
              <a:t>Países que ganaron 1 disciplina</a:t>
            </a:r>
          </a:p>
        </p:txBody>
      </p:sp>
      <p:grpSp>
        <p:nvGrpSpPr>
          <p:cNvPr id="573" name="Agrupar"/>
          <p:cNvGrpSpPr/>
          <p:nvPr/>
        </p:nvGrpSpPr>
        <p:grpSpPr>
          <a:xfrm>
            <a:off x="-56445" y="9433697"/>
            <a:ext cx="24496890" cy="4317260"/>
            <a:chOff x="0" y="0"/>
            <a:chExt cx="24496889" cy="4317258"/>
          </a:xfrm>
        </p:grpSpPr>
        <p:pic>
          <p:nvPicPr>
            <p:cNvPr id="571" name="Imagen" descr="Imagen"/>
            <p:cNvPicPr>
              <a:picLocks noChangeAspect="1"/>
            </p:cNvPicPr>
            <p:nvPr/>
          </p:nvPicPr>
          <p:blipFill>
            <a:blip r:embed="rId3">
              <a:extLst/>
            </a:blip>
            <a:srcRect l="0" t="69868" r="0" b="0"/>
            <a:stretch>
              <a:fillRect/>
            </a:stretch>
          </p:blipFill>
          <p:spPr>
            <a:xfrm>
              <a:off x="0" y="165293"/>
              <a:ext cx="24496890" cy="4151966"/>
            </a:xfrm>
            <a:prstGeom prst="rect">
              <a:avLst/>
            </a:prstGeom>
            <a:ln w="12700" cap="flat">
              <a:noFill/>
              <a:miter lim="400000"/>
            </a:ln>
            <a:effectLst/>
          </p:spPr>
        </p:pic>
        <p:sp>
          <p:nvSpPr>
            <p:cNvPr id="572"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574" name="Canada: Bádminton…"/>
          <p:cNvSpPr txBox="1"/>
          <p:nvPr/>
        </p:nvSpPr>
        <p:spPr>
          <a:xfrm>
            <a:off x="16591705" y="8847128"/>
            <a:ext cx="4772788" cy="2501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i="1" spc="150" sz="3000">
                <a:latin typeface="Avenir Next Regular"/>
                <a:ea typeface="Avenir Next Regular"/>
                <a:cs typeface="Avenir Next Regular"/>
                <a:sym typeface="Avenir Next Regular"/>
              </a:defRPr>
            </a:pPr>
            <a:r>
              <a:rPr b="1"/>
              <a:t>Canada:</a:t>
            </a:r>
            <a:r>
              <a:t> Bádminton</a:t>
            </a:r>
          </a:p>
          <a:p>
            <a:pPr>
              <a:defRPr b="0" i="1" spc="150" sz="3000">
                <a:latin typeface="Avenir Next Regular"/>
                <a:ea typeface="Avenir Next Regular"/>
                <a:cs typeface="Avenir Next Regular"/>
                <a:sym typeface="Avenir Next Regular"/>
              </a:defRPr>
            </a:pPr>
            <a:r>
              <a:rPr b="1"/>
              <a:t>Cuba:</a:t>
            </a:r>
            <a:r>
              <a:t> Luchas Asociadas</a:t>
            </a:r>
          </a:p>
          <a:p>
            <a:pPr>
              <a:defRPr b="0" i="1" spc="150" sz="3000">
                <a:latin typeface="Avenir Next Regular"/>
                <a:ea typeface="Avenir Next Regular"/>
                <a:cs typeface="Avenir Next Regular"/>
                <a:sym typeface="Avenir Next Regular"/>
              </a:defRPr>
            </a:pPr>
            <a:r>
              <a:rPr b="1"/>
              <a:t>Perú:</a:t>
            </a:r>
            <a:r>
              <a:t> Tenis</a:t>
            </a:r>
          </a:p>
          <a:p>
            <a:pPr>
              <a:defRPr b="0" i="1" spc="150" sz="3000">
                <a:latin typeface="Avenir Next Regular"/>
                <a:ea typeface="Avenir Next Regular"/>
                <a:cs typeface="Avenir Next Regular"/>
                <a:sym typeface="Avenir Next Regular"/>
              </a:defRPr>
            </a:pPr>
            <a:r>
              <a:rPr b="1"/>
              <a:t>Puerto Rico:</a:t>
            </a:r>
            <a:r>
              <a:t> Boliche</a:t>
            </a:r>
          </a:p>
          <a:p>
            <a:pPr>
              <a:defRPr b="0" i="1" spc="150" sz="3000">
                <a:latin typeface="Avenir Next Regular"/>
                <a:ea typeface="Avenir Next Regular"/>
                <a:cs typeface="Avenir Next Regular"/>
                <a:sym typeface="Avenir Next Regular"/>
              </a:defRPr>
            </a:pPr>
            <a:r>
              <a:rPr b="1"/>
              <a:t>Uruguay: </a:t>
            </a:r>
            <a:r>
              <a:t>Remo</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Deportistas Multimedallistas"/>
          <p:cNvSpPr txBox="1"/>
          <p:nvPr>
            <p:ph type="body" idx="23"/>
          </p:nvPr>
        </p:nvSpPr>
        <p:spPr>
          <a:xfrm>
            <a:off x="8628279" y="665663"/>
            <a:ext cx="5537107" cy="1868742"/>
          </a:xfrm>
          <a:prstGeom prst="rect">
            <a:avLst/>
          </a:prstGeom>
        </p:spPr>
        <p:txBody>
          <a:bodyPr/>
          <a:lstStyle>
            <a:lvl1pPr algn="ctr">
              <a:defRPr spc="230" sz="4600">
                <a:solidFill>
                  <a:schemeClr val="accent1">
                    <a:hueOff val="114395"/>
                    <a:lumOff val="-24975"/>
                  </a:schemeClr>
                </a:solidFill>
              </a:defRPr>
            </a:lvl1pPr>
          </a:lstStyle>
          <a:p>
            <a:pPr/>
            <a:r>
              <a:t>Deportistas Multimedallistas</a:t>
            </a:r>
          </a:p>
        </p:txBody>
      </p:sp>
      <p:grpSp>
        <p:nvGrpSpPr>
          <p:cNvPr id="579" name="Imagen"/>
          <p:cNvGrpSpPr/>
          <p:nvPr/>
        </p:nvGrpSpPr>
        <p:grpSpPr>
          <a:xfrm>
            <a:off x="3973003" y="3207213"/>
            <a:ext cx="2539016" cy="3193628"/>
            <a:chOff x="0" y="0"/>
            <a:chExt cx="2539014" cy="3193626"/>
          </a:xfrm>
        </p:grpSpPr>
        <p:pic>
          <p:nvPicPr>
            <p:cNvPr id="578" name="Imagen" descr="Imagen"/>
            <p:cNvPicPr>
              <a:picLocks noChangeAspect="1"/>
            </p:cNvPicPr>
            <p:nvPr/>
          </p:nvPicPr>
          <p:blipFill>
            <a:blip r:embed="rId2">
              <a:extLst/>
            </a:blip>
            <a:srcRect l="0" t="0" r="0" b="0"/>
            <a:stretch>
              <a:fillRect/>
            </a:stretch>
          </p:blipFill>
          <p:spPr>
            <a:xfrm>
              <a:off x="127000" y="88900"/>
              <a:ext cx="2285015" cy="2863427"/>
            </a:xfrm>
            <a:prstGeom prst="rect">
              <a:avLst/>
            </a:prstGeom>
            <a:ln>
              <a:noFill/>
            </a:ln>
            <a:effectLst/>
          </p:spPr>
        </p:pic>
        <p:pic>
          <p:nvPicPr>
            <p:cNvPr id="577" name="Imagen" descr="Imagen"/>
            <p:cNvPicPr>
              <a:picLocks noChangeAspect="0"/>
            </p:cNvPicPr>
            <p:nvPr/>
          </p:nvPicPr>
          <p:blipFill>
            <a:blip r:embed="rId3">
              <a:extLst/>
            </a:blip>
            <a:stretch>
              <a:fillRect/>
            </a:stretch>
          </p:blipFill>
          <p:spPr>
            <a:xfrm>
              <a:off x="0" y="0"/>
              <a:ext cx="2539015" cy="3193627"/>
            </a:xfrm>
            <a:prstGeom prst="rect">
              <a:avLst/>
            </a:prstGeom>
            <a:effectLst/>
          </p:spPr>
        </p:pic>
      </p:grpSp>
      <p:sp>
        <p:nvSpPr>
          <p:cNvPr id="580" name="Natación"/>
          <p:cNvSpPr txBox="1"/>
          <p:nvPr/>
        </p:nvSpPr>
        <p:spPr>
          <a:xfrm>
            <a:off x="4245938" y="2468935"/>
            <a:ext cx="199314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latin typeface="Helvetica"/>
                <a:ea typeface="Helvetica"/>
                <a:cs typeface="Helvetica"/>
                <a:sym typeface="Helvetica"/>
              </a:defRPr>
            </a:lvl1pPr>
          </a:lstStyle>
          <a:p>
            <a:pPr/>
            <a:r>
              <a:t>Natación</a:t>
            </a:r>
          </a:p>
        </p:txBody>
      </p:sp>
      <p:pic>
        <p:nvPicPr>
          <p:cNvPr id="581" name="Imagen" descr="Imagen"/>
          <p:cNvPicPr>
            <a:picLocks noChangeAspect="1"/>
          </p:cNvPicPr>
          <p:nvPr/>
        </p:nvPicPr>
        <p:blipFill>
          <a:blip r:embed="rId4">
            <a:extLst/>
          </a:blip>
          <a:stretch>
            <a:fillRect/>
          </a:stretch>
        </p:blipFill>
        <p:spPr>
          <a:xfrm>
            <a:off x="4264611" y="622133"/>
            <a:ext cx="1955801" cy="1955801"/>
          </a:xfrm>
          <a:prstGeom prst="rect">
            <a:avLst/>
          </a:prstGeom>
          <a:ln w="12700">
            <a:miter lim="400000"/>
          </a:ln>
        </p:spPr>
      </p:pic>
      <p:sp>
        <p:nvSpPr>
          <p:cNvPr id="582" name="Quintana Roo"/>
          <p:cNvSpPr txBox="1"/>
          <p:nvPr/>
        </p:nvSpPr>
        <p:spPr>
          <a:xfrm>
            <a:off x="3927056" y="7279956"/>
            <a:ext cx="302216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solidFill>
                  <a:schemeClr val="accent3">
                    <a:hueOff val="914337"/>
                    <a:satOff val="31515"/>
                    <a:lumOff val="-30790"/>
                  </a:schemeClr>
                </a:solidFill>
                <a:latin typeface="Helvetica"/>
                <a:ea typeface="Helvetica"/>
                <a:cs typeface="Helvetica"/>
                <a:sym typeface="Helvetica"/>
              </a:defRPr>
            </a:lvl1pPr>
          </a:lstStyle>
          <a:p>
            <a:pPr/>
            <a:r>
              <a:t>Quintana Roo</a:t>
            </a:r>
          </a:p>
        </p:txBody>
      </p:sp>
      <p:sp>
        <p:nvSpPr>
          <p:cNvPr id="583" name="Baja California"/>
          <p:cNvSpPr txBox="1"/>
          <p:nvPr/>
        </p:nvSpPr>
        <p:spPr>
          <a:xfrm>
            <a:off x="15696615" y="7322764"/>
            <a:ext cx="326469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solidFill>
                  <a:schemeClr val="accent3">
                    <a:hueOff val="914337"/>
                    <a:satOff val="31515"/>
                    <a:lumOff val="-30790"/>
                  </a:schemeClr>
                </a:solidFill>
                <a:latin typeface="Helvetica"/>
                <a:ea typeface="Helvetica"/>
                <a:cs typeface="Helvetica"/>
                <a:sym typeface="Helvetica"/>
              </a:defRPr>
            </a:lvl1pPr>
          </a:lstStyle>
          <a:p>
            <a:pPr/>
            <a:r>
              <a:t>Baja California</a:t>
            </a:r>
          </a:p>
        </p:txBody>
      </p:sp>
      <p:sp>
        <p:nvSpPr>
          <p:cNvPr id="584" name="Diego Camacho Salgado"/>
          <p:cNvSpPr txBox="1"/>
          <p:nvPr/>
        </p:nvSpPr>
        <p:spPr>
          <a:xfrm>
            <a:off x="14416276" y="6597635"/>
            <a:ext cx="5233275" cy="6137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pc="160" sz="3200">
                <a:solidFill>
                  <a:schemeClr val="accent1">
                    <a:hueOff val="114395"/>
                    <a:lumOff val="-24975"/>
                  </a:schemeClr>
                </a:solidFill>
                <a:latin typeface="Geneva"/>
                <a:ea typeface="Geneva"/>
                <a:cs typeface="Geneva"/>
                <a:sym typeface="Geneva"/>
              </a:defRPr>
            </a:lvl1pPr>
          </a:lstStyle>
          <a:p>
            <a:pPr/>
            <a:r>
              <a:t>Diego Camacho Salgado</a:t>
            </a:r>
          </a:p>
        </p:txBody>
      </p:sp>
      <p:sp>
        <p:nvSpPr>
          <p:cNvPr id="585" name="Taydé Andrea Sansores De La Fuente"/>
          <p:cNvSpPr txBox="1"/>
          <p:nvPr/>
        </p:nvSpPr>
        <p:spPr>
          <a:xfrm>
            <a:off x="1155797" y="6554918"/>
            <a:ext cx="8564683" cy="613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0" spc="160" sz="3200">
                <a:solidFill>
                  <a:schemeClr val="accent1">
                    <a:hueOff val="114395"/>
                    <a:lumOff val="-24975"/>
                  </a:schemeClr>
                </a:solidFill>
                <a:latin typeface="Geneva"/>
                <a:ea typeface="Geneva"/>
                <a:cs typeface="Geneva"/>
                <a:sym typeface="Geneva"/>
              </a:defRPr>
            </a:lvl1pPr>
          </a:lstStyle>
          <a:p>
            <a:pPr/>
            <a:r>
              <a:t>Taydé Andrea Sansores De La Fuente</a:t>
            </a:r>
          </a:p>
        </p:txBody>
      </p:sp>
      <p:grpSp>
        <p:nvGrpSpPr>
          <p:cNvPr id="588" name="Imagen"/>
          <p:cNvGrpSpPr/>
          <p:nvPr/>
        </p:nvGrpSpPr>
        <p:grpSpPr>
          <a:xfrm>
            <a:off x="15498157" y="3113827"/>
            <a:ext cx="2692431" cy="3397409"/>
            <a:chOff x="0" y="0"/>
            <a:chExt cx="2692430" cy="3397407"/>
          </a:xfrm>
        </p:grpSpPr>
        <p:pic>
          <p:nvPicPr>
            <p:cNvPr id="587" name="Imagen" descr="Imagen"/>
            <p:cNvPicPr>
              <a:picLocks noChangeAspect="1"/>
            </p:cNvPicPr>
            <p:nvPr/>
          </p:nvPicPr>
          <p:blipFill>
            <a:blip r:embed="rId5">
              <a:extLst/>
            </a:blip>
            <a:stretch>
              <a:fillRect/>
            </a:stretch>
          </p:blipFill>
          <p:spPr>
            <a:xfrm>
              <a:off x="127000" y="88900"/>
              <a:ext cx="2438431" cy="3067208"/>
            </a:xfrm>
            <a:prstGeom prst="rect">
              <a:avLst/>
            </a:prstGeom>
            <a:ln>
              <a:noFill/>
            </a:ln>
            <a:effectLst/>
          </p:spPr>
        </p:pic>
        <p:pic>
          <p:nvPicPr>
            <p:cNvPr id="586" name="Imagen" descr="Imagen"/>
            <p:cNvPicPr>
              <a:picLocks noChangeAspect="0"/>
            </p:cNvPicPr>
            <p:nvPr/>
          </p:nvPicPr>
          <p:blipFill>
            <a:blip r:embed="rId6">
              <a:extLst/>
            </a:blip>
            <a:stretch>
              <a:fillRect/>
            </a:stretch>
          </p:blipFill>
          <p:spPr>
            <a:xfrm>
              <a:off x="0" y="0"/>
              <a:ext cx="2692431" cy="3397408"/>
            </a:xfrm>
            <a:prstGeom prst="rect">
              <a:avLst/>
            </a:prstGeom>
            <a:effectLst/>
          </p:spPr>
        </p:pic>
      </p:grpSp>
      <p:sp>
        <p:nvSpPr>
          <p:cNvPr id="589" name="Natación"/>
          <p:cNvSpPr txBox="1"/>
          <p:nvPr/>
        </p:nvSpPr>
        <p:spPr>
          <a:xfrm>
            <a:off x="16036340" y="2468935"/>
            <a:ext cx="199314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latin typeface="Helvetica"/>
                <a:ea typeface="Helvetica"/>
                <a:cs typeface="Helvetica"/>
                <a:sym typeface="Helvetica"/>
              </a:defRPr>
            </a:lvl1pPr>
          </a:lstStyle>
          <a:p>
            <a:pPr/>
            <a:r>
              <a:t>Natación</a:t>
            </a:r>
          </a:p>
        </p:txBody>
      </p:sp>
      <p:pic>
        <p:nvPicPr>
          <p:cNvPr id="590" name="Imagen" descr="Imagen"/>
          <p:cNvPicPr>
            <a:picLocks noChangeAspect="1"/>
          </p:cNvPicPr>
          <p:nvPr/>
        </p:nvPicPr>
        <p:blipFill>
          <a:blip r:embed="rId4">
            <a:extLst/>
          </a:blip>
          <a:stretch>
            <a:fillRect/>
          </a:stretch>
        </p:blipFill>
        <p:spPr>
          <a:xfrm>
            <a:off x="16055013" y="452442"/>
            <a:ext cx="1955801" cy="1955801"/>
          </a:xfrm>
          <a:prstGeom prst="rect">
            <a:avLst/>
          </a:prstGeom>
          <a:ln w="12700">
            <a:miter lim="400000"/>
          </a:ln>
        </p:spPr>
      </p:pic>
      <p:grpSp>
        <p:nvGrpSpPr>
          <p:cNvPr id="593" name="Agrupar"/>
          <p:cNvGrpSpPr/>
          <p:nvPr/>
        </p:nvGrpSpPr>
        <p:grpSpPr>
          <a:xfrm>
            <a:off x="-56445" y="9433697"/>
            <a:ext cx="24496890" cy="4317260"/>
            <a:chOff x="0" y="0"/>
            <a:chExt cx="24496889" cy="4317258"/>
          </a:xfrm>
        </p:grpSpPr>
        <p:pic>
          <p:nvPicPr>
            <p:cNvPr id="591" name="Imagen" descr="Imagen"/>
            <p:cNvPicPr>
              <a:picLocks noChangeAspect="1"/>
            </p:cNvPicPr>
            <p:nvPr/>
          </p:nvPicPr>
          <p:blipFill>
            <a:blip r:embed="rId7">
              <a:extLst/>
            </a:blip>
            <a:srcRect l="0" t="69868" r="0" b="0"/>
            <a:stretch>
              <a:fillRect/>
            </a:stretch>
          </p:blipFill>
          <p:spPr>
            <a:xfrm>
              <a:off x="0" y="165293"/>
              <a:ext cx="24496890" cy="4151966"/>
            </a:xfrm>
            <a:prstGeom prst="rect">
              <a:avLst/>
            </a:prstGeom>
            <a:ln w="12700" cap="flat">
              <a:noFill/>
              <a:miter lim="400000"/>
            </a:ln>
            <a:effectLst/>
          </p:spPr>
        </p:pic>
        <p:sp>
          <p:nvSpPr>
            <p:cNvPr id="592"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aphicFrame>
        <p:nvGraphicFramePr>
          <p:cNvPr id="594" name="Tabla"/>
          <p:cNvGraphicFramePr/>
          <p:nvPr/>
        </p:nvGraphicFramePr>
        <p:xfrm>
          <a:off x="1766476" y="8230117"/>
          <a:ext cx="9711785" cy="242906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551662"/>
                <a:gridCol w="5828397"/>
                <a:gridCol w="1138242"/>
                <a:gridCol w="2193481"/>
              </a:tblGrid>
              <a:tr h="485813">
                <a:tc>
                  <a:txBody>
                    <a:bodyPr/>
                    <a:lstStyle/>
                    <a:p>
                      <a:pPr defTabSz="914400">
                        <a:defRPr sz="1800"/>
                      </a:pPr>
                      <a:r>
                        <a:rPr b="1" sz="2400">
                          <a:latin typeface="Avenir Next Regular"/>
                          <a:ea typeface="Avenir Next Regular"/>
                          <a:cs typeface="Avenir Next Regular"/>
                          <a:sym typeface="Avenir Next Regular"/>
                        </a:rPr>
                        <a:t>1</a:t>
                      </a:r>
                    </a:p>
                  </a:txBody>
                  <a:tcPr marL="50800" marR="50800" marT="50800" marB="50800" anchor="ctr" anchorCtr="0" horzOverflow="overflow">
                    <a:lnL w="0">
                      <a:miter lim="400000"/>
                    </a:lnL>
                    <a:lnT w="0">
                      <a:miter lim="400000"/>
                    </a:lnT>
                    <a:noFill/>
                  </a:tcPr>
                </a:tc>
                <a:tc>
                  <a:txBody>
                    <a:bodyPr/>
                    <a:lstStyle/>
                    <a:p>
                      <a:pPr defTabSz="914400">
                        <a:defRPr sz="1800"/>
                      </a:pPr>
                      <a:r>
                        <a:rPr b="1" sz="2400">
                          <a:latin typeface="Avenir Next Regular"/>
                          <a:ea typeface="Avenir Next Regular"/>
                          <a:cs typeface="Avenir Next Regular"/>
                          <a:sym typeface="Avenir Next Regular"/>
                        </a:rPr>
                        <a:t>100m Dorso Femenil</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lnT w="0">
                      <a:miter lim="400000"/>
                    </a:lnT>
                    <a:noFill/>
                  </a:tcPr>
                </a:tc>
              </a:tr>
              <a:tr h="485813">
                <a:tc>
                  <a:txBody>
                    <a:bodyPr/>
                    <a:lstStyle/>
                    <a:p>
                      <a:pPr defTabSz="914400">
                        <a:defRPr sz="1800"/>
                      </a:pPr>
                      <a:r>
                        <a:rPr b="1" sz="2400">
                          <a:latin typeface="Avenir Next Regular"/>
                          <a:ea typeface="Avenir Next Regular"/>
                          <a:cs typeface="Avenir Next Regular"/>
                          <a:sym typeface="Avenir Next Regular"/>
                        </a:rPr>
                        <a:t>2</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4x100m Relevo Libre Femenil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noFill/>
                  </a:tcPr>
                </a:tc>
              </a:tr>
              <a:tr h="485813">
                <a:tc>
                  <a:txBody>
                    <a:bodyPr/>
                    <a:lstStyle/>
                    <a:p>
                      <a:pPr defTabSz="914400">
                        <a:defRPr sz="1800"/>
                      </a:pPr>
                      <a:r>
                        <a:rPr b="1" sz="2400">
                          <a:latin typeface="Avenir Next Regular"/>
                          <a:ea typeface="Avenir Next Regular"/>
                          <a:cs typeface="Avenir Next Regular"/>
                          <a:sym typeface="Avenir Next Regular"/>
                        </a:rPr>
                        <a:t>3</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4x100m Relevo Combinado Femenil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noFill/>
                  </a:tcPr>
                </a:tc>
              </a:tr>
              <a:tr h="485813">
                <a:tc>
                  <a:txBody>
                    <a:bodyPr/>
                    <a:lstStyle/>
                    <a:p>
                      <a:pPr defTabSz="914400">
                        <a:defRPr sz="1800"/>
                      </a:pPr>
                      <a:r>
                        <a:rPr b="1" sz="2400">
                          <a:latin typeface="Avenir Next Regular"/>
                          <a:ea typeface="Avenir Next Regular"/>
                          <a:cs typeface="Avenir Next Regular"/>
                          <a:sym typeface="Avenir Next Regular"/>
                        </a:rPr>
                        <a:t>4</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4x100m relevo Libre Mixto</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noFill/>
                  </a:tcPr>
                </a:tc>
              </a:tr>
              <a:tr h="485813">
                <a:tc>
                  <a:txBody>
                    <a:bodyPr/>
                    <a:lstStyle/>
                    <a:p>
                      <a:pPr defTabSz="914400">
                        <a:defRPr sz="1800"/>
                      </a:pPr>
                      <a:r>
                        <a:rPr b="1" sz="2400">
                          <a:latin typeface="Avenir Next Regular"/>
                          <a:ea typeface="Avenir Next Regular"/>
                          <a:cs typeface="Avenir Next Regular"/>
                          <a:sym typeface="Avenir Next Regular"/>
                        </a:rPr>
                        <a:t>5</a:t>
                      </a:r>
                    </a:p>
                  </a:txBody>
                  <a:tcPr marL="50800" marR="50800" marT="50800" marB="50800" anchor="ctr" anchorCtr="0" horzOverflow="overflow">
                    <a:lnL w="0">
                      <a:miter lim="400000"/>
                    </a:lnL>
                    <a:lnB w="0">
                      <a:miter lim="400000"/>
                    </a:lnB>
                    <a:noFill/>
                  </a:tcPr>
                </a:tc>
                <a:tc>
                  <a:txBody>
                    <a:bodyPr/>
                    <a:lstStyle/>
                    <a:p>
                      <a:pPr defTabSz="914400">
                        <a:defRPr sz="1800"/>
                      </a:pPr>
                      <a:r>
                        <a:rPr b="1" sz="2400">
                          <a:latin typeface="Avenir Next Regular"/>
                          <a:ea typeface="Avenir Next Regular"/>
                          <a:cs typeface="Avenir Next Regular"/>
                          <a:sym typeface="Avenir Next Regular"/>
                        </a:rPr>
                        <a:t>4x100m Relevo Combinado Mixto</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lnB w="0">
                      <a:miter lim="400000"/>
                    </a:lnB>
                    <a:noFill/>
                  </a:tcPr>
                </a:tc>
              </a:tr>
            </a:tbl>
          </a:graphicData>
        </a:graphic>
      </p:graphicFrame>
      <p:graphicFrame>
        <p:nvGraphicFramePr>
          <p:cNvPr id="595" name="Tabla"/>
          <p:cNvGraphicFramePr/>
          <p:nvPr/>
        </p:nvGraphicFramePr>
        <p:xfrm>
          <a:off x="12558851" y="8230117"/>
          <a:ext cx="9540222" cy="242906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583625"/>
                <a:gridCol w="5346799"/>
                <a:gridCol w="1256528"/>
                <a:gridCol w="2353267"/>
              </a:tblGrid>
              <a:tr h="485813">
                <a:tc>
                  <a:txBody>
                    <a:bodyPr/>
                    <a:lstStyle/>
                    <a:p>
                      <a:pPr defTabSz="914400">
                        <a:defRPr sz="1800"/>
                      </a:pPr>
                      <a:r>
                        <a:rPr b="1" sz="2400">
                          <a:latin typeface="Avenir Next Regular"/>
                          <a:ea typeface="Avenir Next Regular"/>
                          <a:cs typeface="Avenir Next Regular"/>
                          <a:sym typeface="Avenir Next Regular"/>
                        </a:rPr>
                        <a:t>1</a:t>
                      </a:r>
                    </a:p>
                  </a:txBody>
                  <a:tcPr marL="50800" marR="50800" marT="50800" marB="50800" anchor="ctr" anchorCtr="0" horzOverflow="overflow">
                    <a:lnL w="0">
                      <a:miter lim="400000"/>
                    </a:lnL>
                    <a:lnT w="0">
                      <a:miter lim="400000"/>
                    </a:lnT>
                    <a:noFill/>
                  </a:tcPr>
                </a:tc>
                <a:tc>
                  <a:txBody>
                    <a:bodyPr/>
                    <a:lstStyle/>
                    <a:p>
                      <a:pPr defTabSz="914400">
                        <a:defRPr sz="1800"/>
                      </a:pPr>
                      <a:r>
                        <a:rPr b="1" sz="2400">
                          <a:latin typeface="Avenir Next Regular"/>
                          <a:ea typeface="Avenir Next Regular"/>
                          <a:cs typeface="Avenir Next Regular"/>
                          <a:sym typeface="Avenir Next Regular"/>
                        </a:rPr>
                        <a:t>100m Dorso Varonil</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lnT w="0">
                      <a:miter lim="400000"/>
                    </a:lnT>
                    <a:noFill/>
                  </a:tcPr>
                </a:tc>
              </a:tr>
              <a:tr h="485813">
                <a:tc>
                  <a:txBody>
                    <a:bodyPr/>
                    <a:lstStyle/>
                    <a:p>
                      <a:pPr defTabSz="914400">
                        <a:defRPr sz="1800"/>
                      </a:pPr>
                      <a:r>
                        <a:rPr b="1" sz="2400">
                          <a:latin typeface="Avenir Next Regular"/>
                          <a:ea typeface="Avenir Next Regular"/>
                          <a:cs typeface="Avenir Next Regular"/>
                          <a:sym typeface="Avenir Next Regular"/>
                        </a:rPr>
                        <a:t>2</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200m Dorso Varonil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noFill/>
                  </a:tcPr>
                </a:tc>
              </a:tr>
              <a:tr h="485813">
                <a:tc>
                  <a:txBody>
                    <a:bodyPr/>
                    <a:lstStyle/>
                    <a:p>
                      <a:pPr defTabSz="914400">
                        <a:defRPr sz="1800"/>
                      </a:pPr>
                      <a:r>
                        <a:rPr b="1" sz="2400">
                          <a:latin typeface="Avenir Next Regular"/>
                          <a:ea typeface="Avenir Next Regular"/>
                          <a:cs typeface="Avenir Next Regular"/>
                          <a:sym typeface="Avenir Next Regular"/>
                        </a:rPr>
                        <a:t>3</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4x100m Relevo Libre Varonil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noFill/>
                  </a:tcPr>
                </a:tc>
              </a:tr>
              <a:tr h="485813">
                <a:tc>
                  <a:txBody>
                    <a:bodyPr/>
                    <a:lstStyle/>
                    <a:p>
                      <a:pPr defTabSz="914400">
                        <a:defRPr sz="1800"/>
                      </a:pPr>
                      <a:r>
                        <a:rPr b="1" sz="2400">
                          <a:latin typeface="Avenir Next Regular"/>
                          <a:ea typeface="Avenir Next Regular"/>
                          <a:cs typeface="Avenir Next Regular"/>
                          <a:sym typeface="Avenir Next Regular"/>
                        </a:rPr>
                        <a:t>4</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4x100m Relevo Combinado Varonil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noFill/>
                  </a:tcPr>
                </a:tc>
              </a:tr>
              <a:tr h="485813">
                <a:tc>
                  <a:txBody>
                    <a:bodyPr/>
                    <a:lstStyle/>
                    <a:p>
                      <a:pPr defTabSz="914400">
                        <a:defRPr sz="1800"/>
                      </a:pPr>
                      <a:r>
                        <a:rPr b="1" sz="2400">
                          <a:latin typeface="Avenir Next Regular"/>
                          <a:ea typeface="Avenir Next Regular"/>
                          <a:cs typeface="Avenir Next Regular"/>
                          <a:sym typeface="Avenir Next Regular"/>
                        </a:rPr>
                        <a:t>5</a:t>
                      </a:r>
                    </a:p>
                  </a:txBody>
                  <a:tcPr marL="50800" marR="50800" marT="50800" marB="50800" anchor="ctr" anchorCtr="0" horzOverflow="overflow">
                    <a:lnL w="0">
                      <a:miter lim="400000"/>
                    </a:lnL>
                    <a:lnB w="0">
                      <a:miter lim="400000"/>
                    </a:lnB>
                    <a:noFill/>
                  </a:tcPr>
                </a:tc>
                <a:tc>
                  <a:txBody>
                    <a:bodyPr/>
                    <a:lstStyle/>
                    <a:p>
                      <a:pPr defTabSz="914400">
                        <a:defRPr sz="1800"/>
                      </a:pPr>
                      <a:r>
                        <a:rPr b="1" sz="2400">
                          <a:latin typeface="Avenir Next Regular"/>
                          <a:ea typeface="Avenir Next Regular"/>
                          <a:cs typeface="Avenir Next Regular"/>
                          <a:sym typeface="Avenir Next Regular"/>
                        </a:rPr>
                        <a:t>4x100m Relevo Combinado Mixto</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lnB w="0">
                      <a:miter lim="400000"/>
                    </a:lnB>
                    <a:noFill/>
                  </a:tcPr>
                </a:tc>
              </a:tr>
            </a:tbl>
          </a:graphicData>
        </a:graphic>
      </p:graphicFrame>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Ciclismo Pista"/>
          <p:cNvSpPr txBox="1"/>
          <p:nvPr/>
        </p:nvSpPr>
        <p:spPr>
          <a:xfrm>
            <a:off x="1923652" y="2565320"/>
            <a:ext cx="3176907"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latin typeface="Helvetica"/>
                <a:ea typeface="Helvetica"/>
                <a:cs typeface="Helvetica"/>
                <a:sym typeface="Helvetica"/>
              </a:defRPr>
            </a:lvl1pPr>
          </a:lstStyle>
          <a:p>
            <a:pPr/>
            <a:r>
              <a:t>Ciclismo Pista</a:t>
            </a:r>
          </a:p>
        </p:txBody>
      </p:sp>
      <p:pic>
        <p:nvPicPr>
          <p:cNvPr id="598" name="Imagen" descr="Imagen"/>
          <p:cNvPicPr>
            <a:picLocks noChangeAspect="1"/>
          </p:cNvPicPr>
          <p:nvPr/>
        </p:nvPicPr>
        <p:blipFill>
          <a:blip r:embed="rId2">
            <a:extLst/>
          </a:blip>
          <a:stretch>
            <a:fillRect/>
          </a:stretch>
        </p:blipFill>
        <p:spPr>
          <a:xfrm>
            <a:off x="14938776" y="603052"/>
            <a:ext cx="1955801" cy="1955801"/>
          </a:xfrm>
          <a:prstGeom prst="rect">
            <a:avLst/>
          </a:prstGeom>
          <a:ln w="12700">
            <a:miter lim="400000"/>
          </a:ln>
        </p:spPr>
      </p:pic>
      <p:pic>
        <p:nvPicPr>
          <p:cNvPr id="599" name="Imagen" descr="Imagen"/>
          <p:cNvPicPr>
            <a:picLocks noChangeAspect="1"/>
          </p:cNvPicPr>
          <p:nvPr/>
        </p:nvPicPr>
        <p:blipFill>
          <a:blip r:embed="rId3">
            <a:extLst/>
          </a:blip>
          <a:stretch>
            <a:fillRect/>
          </a:stretch>
        </p:blipFill>
        <p:spPr>
          <a:xfrm>
            <a:off x="17683939" y="558462"/>
            <a:ext cx="1955801" cy="1955801"/>
          </a:xfrm>
          <a:prstGeom prst="rect">
            <a:avLst/>
          </a:prstGeom>
          <a:ln w="12700">
            <a:miter lim="400000"/>
          </a:ln>
        </p:spPr>
      </p:pic>
      <p:grpSp>
        <p:nvGrpSpPr>
          <p:cNvPr id="602" name="Imagen"/>
          <p:cNvGrpSpPr/>
          <p:nvPr/>
        </p:nvGrpSpPr>
        <p:grpSpPr>
          <a:xfrm>
            <a:off x="15258344" y="3217739"/>
            <a:ext cx="3275069" cy="4081138"/>
            <a:chOff x="0" y="0"/>
            <a:chExt cx="3275068" cy="4081136"/>
          </a:xfrm>
        </p:grpSpPr>
        <p:pic>
          <p:nvPicPr>
            <p:cNvPr id="601" name="Imagen" descr="Imagen"/>
            <p:cNvPicPr>
              <a:picLocks noChangeAspect="1"/>
            </p:cNvPicPr>
            <p:nvPr/>
          </p:nvPicPr>
          <p:blipFill>
            <a:blip r:embed="rId4">
              <a:extLst/>
            </a:blip>
            <a:srcRect l="39424" t="0" r="26894" b="37272"/>
            <a:stretch>
              <a:fillRect/>
            </a:stretch>
          </p:blipFill>
          <p:spPr>
            <a:xfrm>
              <a:off x="127000" y="88900"/>
              <a:ext cx="3021069" cy="3750937"/>
            </a:xfrm>
            <a:prstGeom prst="rect">
              <a:avLst/>
            </a:prstGeom>
            <a:ln>
              <a:noFill/>
            </a:ln>
            <a:effectLst/>
          </p:spPr>
        </p:pic>
        <p:pic>
          <p:nvPicPr>
            <p:cNvPr id="600" name="Imagen" descr="Imagen"/>
            <p:cNvPicPr>
              <a:picLocks noChangeAspect="0"/>
            </p:cNvPicPr>
            <p:nvPr/>
          </p:nvPicPr>
          <p:blipFill>
            <a:blip r:embed="rId5">
              <a:extLst/>
            </a:blip>
            <a:stretch>
              <a:fillRect/>
            </a:stretch>
          </p:blipFill>
          <p:spPr>
            <a:xfrm>
              <a:off x="0" y="-1"/>
              <a:ext cx="3275069" cy="4081138"/>
            </a:xfrm>
            <a:prstGeom prst="rect">
              <a:avLst/>
            </a:prstGeom>
            <a:effectLst/>
          </p:spPr>
        </p:pic>
      </p:grpSp>
      <p:sp>
        <p:nvSpPr>
          <p:cNvPr id="603" name="Atletismo"/>
          <p:cNvSpPr txBox="1"/>
          <p:nvPr/>
        </p:nvSpPr>
        <p:spPr>
          <a:xfrm>
            <a:off x="14842276" y="2565320"/>
            <a:ext cx="214880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latin typeface="Helvetica"/>
                <a:ea typeface="Helvetica"/>
                <a:cs typeface="Helvetica"/>
                <a:sym typeface="Helvetica"/>
              </a:defRPr>
            </a:lvl1pPr>
          </a:lstStyle>
          <a:p>
            <a:pPr/>
            <a:r>
              <a:t>Atletismo</a:t>
            </a:r>
          </a:p>
        </p:txBody>
      </p:sp>
      <p:sp>
        <p:nvSpPr>
          <p:cNvPr id="604" name="Triatlón"/>
          <p:cNvSpPr txBox="1"/>
          <p:nvPr/>
        </p:nvSpPr>
        <p:spPr>
          <a:xfrm>
            <a:off x="17789487" y="2616378"/>
            <a:ext cx="174470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latin typeface="Helvetica"/>
                <a:ea typeface="Helvetica"/>
                <a:cs typeface="Helvetica"/>
                <a:sym typeface="Helvetica"/>
              </a:defRPr>
            </a:lvl1pPr>
          </a:lstStyle>
          <a:p>
            <a:pPr/>
            <a:r>
              <a:t>Triatlón</a:t>
            </a:r>
          </a:p>
        </p:txBody>
      </p:sp>
      <p:sp>
        <p:nvSpPr>
          <p:cNvPr id="605" name="UNAM"/>
          <p:cNvSpPr txBox="1"/>
          <p:nvPr/>
        </p:nvSpPr>
        <p:spPr>
          <a:xfrm>
            <a:off x="4770891" y="7957764"/>
            <a:ext cx="141458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solidFill>
                  <a:schemeClr val="accent3">
                    <a:hueOff val="914337"/>
                    <a:satOff val="31515"/>
                    <a:lumOff val="-30790"/>
                  </a:schemeClr>
                </a:solidFill>
                <a:latin typeface="Helvetica"/>
                <a:ea typeface="Helvetica"/>
                <a:cs typeface="Helvetica"/>
                <a:sym typeface="Helvetica"/>
              </a:defRPr>
            </a:lvl1pPr>
          </a:lstStyle>
          <a:p>
            <a:pPr/>
            <a:r>
              <a:t>UNAM</a:t>
            </a:r>
          </a:p>
        </p:txBody>
      </p:sp>
      <p:sp>
        <p:nvSpPr>
          <p:cNvPr id="606" name="Durango"/>
          <p:cNvSpPr txBox="1"/>
          <p:nvPr/>
        </p:nvSpPr>
        <p:spPr>
          <a:xfrm>
            <a:off x="15932286" y="7957764"/>
            <a:ext cx="192718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solidFill>
                  <a:schemeClr val="accent3">
                    <a:hueOff val="914337"/>
                    <a:satOff val="31515"/>
                    <a:lumOff val="-30790"/>
                  </a:schemeClr>
                </a:solidFill>
                <a:latin typeface="Helvetica"/>
                <a:ea typeface="Helvetica"/>
                <a:cs typeface="Helvetica"/>
                <a:sym typeface="Helvetica"/>
              </a:defRPr>
            </a:lvl1pPr>
          </a:lstStyle>
          <a:p>
            <a:pPr/>
            <a:r>
              <a:t>Durango</a:t>
            </a:r>
          </a:p>
        </p:txBody>
      </p:sp>
      <p:sp>
        <p:nvSpPr>
          <p:cNvPr id="607" name="Anahí Álvarez Corral"/>
          <p:cNvSpPr txBox="1"/>
          <p:nvPr/>
        </p:nvSpPr>
        <p:spPr>
          <a:xfrm>
            <a:off x="14651947" y="7321436"/>
            <a:ext cx="4487864" cy="61376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pc="160" sz="3200">
                <a:solidFill>
                  <a:schemeClr val="accent1">
                    <a:hueOff val="114395"/>
                    <a:lumOff val="-24975"/>
                  </a:schemeClr>
                </a:solidFill>
                <a:latin typeface="Geneva"/>
                <a:ea typeface="Geneva"/>
                <a:cs typeface="Geneva"/>
                <a:sym typeface="Geneva"/>
              </a:defRPr>
            </a:lvl1pPr>
          </a:lstStyle>
          <a:p>
            <a:pPr/>
            <a:r>
              <a:t>Anahí Álvarez Corral</a:t>
            </a:r>
          </a:p>
        </p:txBody>
      </p:sp>
      <p:sp>
        <p:nvSpPr>
          <p:cNvPr id="608" name="Yareli Acevedo Mendoza"/>
          <p:cNvSpPr txBox="1"/>
          <p:nvPr/>
        </p:nvSpPr>
        <p:spPr>
          <a:xfrm>
            <a:off x="1391468" y="7232635"/>
            <a:ext cx="8564683" cy="613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b="0" spc="160" sz="3200">
                <a:solidFill>
                  <a:schemeClr val="accent1">
                    <a:hueOff val="114395"/>
                    <a:lumOff val="-24975"/>
                  </a:schemeClr>
                </a:solidFill>
                <a:latin typeface="Geneva"/>
                <a:ea typeface="Geneva"/>
                <a:cs typeface="Geneva"/>
                <a:sym typeface="Geneva"/>
              </a:defRPr>
            </a:lvl1pPr>
          </a:lstStyle>
          <a:p>
            <a:pPr/>
            <a:r>
              <a:t>Yareli Acevedo Mendoza</a:t>
            </a:r>
          </a:p>
        </p:txBody>
      </p:sp>
      <p:pic>
        <p:nvPicPr>
          <p:cNvPr id="609" name="Imagen" descr="Imagen"/>
          <p:cNvPicPr>
            <a:picLocks noChangeAspect="1"/>
          </p:cNvPicPr>
          <p:nvPr/>
        </p:nvPicPr>
        <p:blipFill>
          <a:blip r:embed="rId6">
            <a:extLst/>
          </a:blip>
          <a:stretch>
            <a:fillRect/>
          </a:stretch>
        </p:blipFill>
        <p:spPr>
          <a:xfrm>
            <a:off x="2534205" y="354193"/>
            <a:ext cx="1955801" cy="1955801"/>
          </a:xfrm>
          <a:prstGeom prst="rect">
            <a:avLst/>
          </a:prstGeom>
          <a:ln w="12700">
            <a:miter lim="400000"/>
          </a:ln>
        </p:spPr>
      </p:pic>
      <p:sp>
        <p:nvSpPr>
          <p:cNvPr id="610" name="Ciclismo Ruta"/>
          <p:cNvSpPr txBox="1"/>
          <p:nvPr/>
        </p:nvSpPr>
        <p:spPr>
          <a:xfrm>
            <a:off x="5656435" y="2565320"/>
            <a:ext cx="3088324"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pc="160" sz="3200">
                <a:latin typeface="Helvetica"/>
                <a:ea typeface="Helvetica"/>
                <a:cs typeface="Helvetica"/>
                <a:sym typeface="Helvetica"/>
              </a:defRPr>
            </a:lvl1pPr>
          </a:lstStyle>
          <a:p>
            <a:pPr/>
            <a:r>
              <a:t>Ciclismo Ruta</a:t>
            </a:r>
          </a:p>
        </p:txBody>
      </p:sp>
      <p:pic>
        <p:nvPicPr>
          <p:cNvPr id="611" name="Imagen" descr="Imagen"/>
          <p:cNvPicPr>
            <a:picLocks noChangeAspect="1"/>
          </p:cNvPicPr>
          <p:nvPr/>
        </p:nvPicPr>
        <p:blipFill>
          <a:blip r:embed="rId7">
            <a:extLst/>
          </a:blip>
          <a:stretch>
            <a:fillRect/>
          </a:stretch>
        </p:blipFill>
        <p:spPr>
          <a:xfrm>
            <a:off x="6222696" y="354193"/>
            <a:ext cx="1955801" cy="1955801"/>
          </a:xfrm>
          <a:prstGeom prst="rect">
            <a:avLst/>
          </a:prstGeom>
          <a:ln w="12700">
            <a:miter lim="400000"/>
          </a:ln>
        </p:spPr>
      </p:pic>
      <p:grpSp>
        <p:nvGrpSpPr>
          <p:cNvPr id="614" name="Imagen"/>
          <p:cNvGrpSpPr/>
          <p:nvPr/>
        </p:nvGrpSpPr>
        <p:grpSpPr>
          <a:xfrm>
            <a:off x="3730263" y="3200578"/>
            <a:ext cx="3495839" cy="4115461"/>
            <a:chOff x="0" y="0"/>
            <a:chExt cx="3495837" cy="4115459"/>
          </a:xfrm>
        </p:grpSpPr>
        <p:pic>
          <p:nvPicPr>
            <p:cNvPr id="613" name="Imagen" descr="Imagen"/>
            <p:cNvPicPr>
              <a:picLocks noChangeAspect="1"/>
            </p:cNvPicPr>
            <p:nvPr/>
          </p:nvPicPr>
          <p:blipFill>
            <a:blip r:embed="rId8">
              <a:extLst/>
            </a:blip>
            <a:srcRect l="32538" t="0" r="33297" b="40163"/>
            <a:stretch>
              <a:fillRect/>
            </a:stretch>
          </p:blipFill>
          <p:spPr>
            <a:xfrm>
              <a:off x="127000" y="88900"/>
              <a:ext cx="3241838" cy="3785260"/>
            </a:xfrm>
            <a:prstGeom prst="rect">
              <a:avLst/>
            </a:prstGeom>
            <a:ln>
              <a:noFill/>
            </a:ln>
            <a:effectLst/>
          </p:spPr>
        </p:pic>
        <p:pic>
          <p:nvPicPr>
            <p:cNvPr id="612" name="Imagen" descr="Imagen"/>
            <p:cNvPicPr>
              <a:picLocks noChangeAspect="0"/>
            </p:cNvPicPr>
            <p:nvPr/>
          </p:nvPicPr>
          <p:blipFill>
            <a:blip r:embed="rId9">
              <a:extLst/>
            </a:blip>
            <a:stretch>
              <a:fillRect/>
            </a:stretch>
          </p:blipFill>
          <p:spPr>
            <a:xfrm>
              <a:off x="0" y="0"/>
              <a:ext cx="3495838" cy="4115460"/>
            </a:xfrm>
            <a:prstGeom prst="rect">
              <a:avLst/>
            </a:prstGeom>
            <a:effectLst/>
          </p:spPr>
        </p:pic>
      </p:grpSp>
      <p:grpSp>
        <p:nvGrpSpPr>
          <p:cNvPr id="617" name="Agrupar"/>
          <p:cNvGrpSpPr/>
          <p:nvPr/>
        </p:nvGrpSpPr>
        <p:grpSpPr>
          <a:xfrm>
            <a:off x="-56445" y="9433697"/>
            <a:ext cx="24496890" cy="4317260"/>
            <a:chOff x="0" y="0"/>
            <a:chExt cx="24496889" cy="4317258"/>
          </a:xfrm>
        </p:grpSpPr>
        <p:pic>
          <p:nvPicPr>
            <p:cNvPr id="615" name="Imagen" descr="Imagen"/>
            <p:cNvPicPr>
              <a:picLocks noChangeAspect="1"/>
            </p:cNvPicPr>
            <p:nvPr/>
          </p:nvPicPr>
          <p:blipFill>
            <a:blip r:embed="rId10">
              <a:extLst/>
            </a:blip>
            <a:srcRect l="0" t="69868" r="0" b="0"/>
            <a:stretch>
              <a:fillRect/>
            </a:stretch>
          </p:blipFill>
          <p:spPr>
            <a:xfrm>
              <a:off x="0" y="165293"/>
              <a:ext cx="24496890" cy="4151966"/>
            </a:xfrm>
            <a:prstGeom prst="rect">
              <a:avLst/>
            </a:prstGeom>
            <a:ln w="12700" cap="flat">
              <a:noFill/>
              <a:miter lim="400000"/>
            </a:ln>
            <a:effectLst/>
          </p:spPr>
        </p:pic>
        <p:sp>
          <p:nvSpPr>
            <p:cNvPr id="616"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aphicFrame>
        <p:nvGraphicFramePr>
          <p:cNvPr id="618" name="Tabla"/>
          <p:cNvGraphicFramePr/>
          <p:nvPr/>
        </p:nvGraphicFramePr>
        <p:xfrm>
          <a:off x="12358570" y="8653326"/>
          <a:ext cx="10398845" cy="2079928"/>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878198"/>
                <a:gridCol w="5508816"/>
                <a:gridCol w="1490790"/>
                <a:gridCol w="2521039"/>
              </a:tblGrid>
              <a:tr h="519981">
                <a:tc>
                  <a:txBody>
                    <a:bodyPr/>
                    <a:lstStyle/>
                    <a:p>
                      <a:pPr defTabSz="914400">
                        <a:defRPr sz="1800"/>
                      </a:pPr>
                      <a:r>
                        <a:rPr b="1" sz="2400">
                          <a:latin typeface="Avenir Next Regular"/>
                          <a:ea typeface="Avenir Next Regular"/>
                          <a:cs typeface="Avenir Next Regular"/>
                          <a:sym typeface="Avenir Next Regular"/>
                        </a:rPr>
                        <a:t>1</a:t>
                      </a:r>
                    </a:p>
                  </a:txBody>
                  <a:tcPr marL="50800" marR="50800" marT="50800" marB="50800" anchor="ctr" anchorCtr="0" horzOverflow="overflow">
                    <a:lnL w="0">
                      <a:miter lim="400000"/>
                    </a:lnL>
                    <a:lnT w="0">
                      <a:miter lim="400000"/>
                    </a:lnT>
                    <a:noFill/>
                  </a:tcPr>
                </a:tc>
                <a:tc>
                  <a:txBody>
                    <a:bodyPr/>
                    <a:lstStyle/>
                    <a:p>
                      <a:pPr defTabSz="914400">
                        <a:defRPr sz="1800"/>
                      </a:pPr>
                      <a:r>
                        <a:rPr b="1" sz="2400">
                          <a:latin typeface="Avenir Next Regular"/>
                          <a:ea typeface="Avenir Next Regular"/>
                          <a:cs typeface="Avenir Next Regular"/>
                          <a:sym typeface="Avenir Next Regular"/>
                        </a:rPr>
                        <a:t>1500m Femenil (Atletismo)</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lnT w="0">
                      <a:miter lim="400000"/>
                    </a:lnT>
                    <a:noFill/>
                  </a:tcPr>
                </a:tc>
              </a:tr>
              <a:tr h="519981">
                <a:tc>
                  <a:txBody>
                    <a:bodyPr/>
                    <a:lstStyle/>
                    <a:p>
                      <a:pPr defTabSz="914400">
                        <a:defRPr sz="1800"/>
                      </a:pPr>
                      <a:r>
                        <a:rPr b="1" sz="2400">
                          <a:latin typeface="Avenir Next Regular"/>
                          <a:ea typeface="Avenir Next Regular"/>
                          <a:cs typeface="Avenir Next Regular"/>
                          <a:sym typeface="Avenir Next Regular"/>
                        </a:rPr>
                        <a:t>2</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5000m Femenil (Atletismo)</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noFill/>
                  </a:tcPr>
                </a:tc>
              </a:tr>
              <a:tr h="519981">
                <a:tc>
                  <a:txBody>
                    <a:bodyPr/>
                    <a:lstStyle/>
                    <a:p>
                      <a:pPr defTabSz="914400">
                        <a:defRPr sz="1800"/>
                      </a:pPr>
                      <a:r>
                        <a:rPr b="1" sz="2400">
                          <a:latin typeface="Avenir Next Regular"/>
                          <a:ea typeface="Avenir Next Regular"/>
                          <a:cs typeface="Avenir Next Regular"/>
                          <a:sym typeface="Avenir Next Regular"/>
                        </a:rPr>
                        <a:t>3</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Individual Femenil (Triatlón)</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noFill/>
                  </a:tcPr>
                </a:tc>
              </a:tr>
              <a:tr h="519981">
                <a:tc>
                  <a:txBody>
                    <a:bodyPr/>
                    <a:lstStyle/>
                    <a:p>
                      <a:pPr defTabSz="914400">
                        <a:defRPr sz="1800"/>
                      </a:pPr>
                      <a:r>
                        <a:rPr b="1" sz="2400">
                          <a:latin typeface="Avenir Next Regular"/>
                          <a:ea typeface="Avenir Next Regular"/>
                          <a:cs typeface="Avenir Next Regular"/>
                          <a:sym typeface="Avenir Next Regular"/>
                        </a:rPr>
                        <a:t>4</a:t>
                      </a:r>
                    </a:p>
                  </a:txBody>
                  <a:tcPr marL="50800" marR="50800" marT="50800" marB="50800" anchor="ctr" anchorCtr="0" horzOverflow="overflow">
                    <a:lnL w="0">
                      <a:miter lim="400000"/>
                    </a:lnL>
                    <a:lnB w="0">
                      <a:miter lim="400000"/>
                    </a:lnB>
                    <a:noFill/>
                  </a:tcPr>
                </a:tc>
                <a:tc>
                  <a:txBody>
                    <a:bodyPr/>
                    <a:lstStyle/>
                    <a:p>
                      <a:pPr defTabSz="914400">
                        <a:defRPr sz="1800"/>
                      </a:pPr>
                      <a:r>
                        <a:rPr b="1" sz="2400">
                          <a:latin typeface="Avenir Next Regular"/>
                          <a:ea typeface="Avenir Next Regular"/>
                          <a:cs typeface="Avenir Next Regular"/>
                          <a:sym typeface="Avenir Next Regular"/>
                        </a:rPr>
                        <a:t>Relevo Mixto (Triatlón)</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lnB w="0">
                      <a:miter lim="400000"/>
                    </a:lnB>
                    <a:noFill/>
                  </a:tcPr>
                </a:tc>
              </a:tr>
            </a:tbl>
          </a:graphicData>
        </a:graphic>
      </p:graphicFrame>
      <p:graphicFrame>
        <p:nvGraphicFramePr>
          <p:cNvPr id="619" name="Tabla"/>
          <p:cNvGraphicFramePr/>
          <p:nvPr/>
        </p:nvGraphicFramePr>
        <p:xfrm>
          <a:off x="1285415" y="8653326"/>
          <a:ext cx="10398846" cy="2366055"/>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878198"/>
                <a:gridCol w="5508816"/>
                <a:gridCol w="1490790"/>
                <a:gridCol w="2521039"/>
              </a:tblGrid>
              <a:tr h="473210">
                <a:tc>
                  <a:txBody>
                    <a:bodyPr/>
                    <a:lstStyle/>
                    <a:p>
                      <a:pPr defTabSz="914400">
                        <a:defRPr sz="1800"/>
                      </a:pPr>
                      <a:r>
                        <a:rPr b="1" sz="2400">
                          <a:latin typeface="Avenir Next Regular"/>
                          <a:ea typeface="Avenir Next Regular"/>
                          <a:cs typeface="Avenir Next Regular"/>
                          <a:sym typeface="Avenir Next Regular"/>
                        </a:rPr>
                        <a:t>1</a:t>
                      </a:r>
                    </a:p>
                  </a:txBody>
                  <a:tcPr marL="50800" marR="50800" marT="50800" marB="50800" anchor="ctr" anchorCtr="0" horzOverflow="overflow">
                    <a:lnL w="0">
                      <a:miter lim="400000"/>
                    </a:lnL>
                    <a:lnT w="0">
                      <a:miter lim="400000"/>
                    </a:lnT>
                    <a:noFill/>
                  </a:tcPr>
                </a:tc>
                <a:tc>
                  <a:txBody>
                    <a:bodyPr/>
                    <a:lstStyle/>
                    <a:p>
                      <a:pPr defTabSz="914400">
                        <a:defRPr sz="1800"/>
                      </a:pPr>
                      <a:r>
                        <a:rPr b="1" sz="2400">
                          <a:latin typeface="Avenir Next Regular"/>
                          <a:ea typeface="Avenir Next Regular"/>
                          <a:cs typeface="Avenir Next Regular"/>
                          <a:sym typeface="Avenir Next Regular"/>
                        </a:rPr>
                        <a:t>Omnium Femenil</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lnT w="0">
                      <a:miter lim="400000"/>
                    </a:lnT>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lnT w="0">
                      <a:miter lim="400000"/>
                    </a:lnT>
                    <a:noFill/>
                  </a:tcPr>
                </a:tc>
              </a:tr>
              <a:tr h="473210">
                <a:tc>
                  <a:txBody>
                    <a:bodyPr/>
                    <a:lstStyle/>
                    <a:p>
                      <a:pPr defTabSz="914400">
                        <a:defRPr sz="1800"/>
                      </a:pPr>
                      <a:r>
                        <a:rPr b="1" sz="2400">
                          <a:latin typeface="Avenir Next Regular"/>
                          <a:ea typeface="Avenir Next Regular"/>
                          <a:cs typeface="Avenir Next Regular"/>
                          <a:sym typeface="Avenir Next Regular"/>
                        </a:rPr>
                        <a:t>2</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Persecución Equipos Femenil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noFill/>
                  </a:tcPr>
                </a:tc>
              </a:tr>
              <a:tr h="473210">
                <a:tc>
                  <a:txBody>
                    <a:bodyPr/>
                    <a:lstStyle/>
                    <a:p>
                      <a:pPr defTabSz="914400">
                        <a:defRPr sz="1800"/>
                      </a:pPr>
                      <a:r>
                        <a:rPr b="1" sz="2400">
                          <a:latin typeface="Avenir Next Regular"/>
                          <a:ea typeface="Avenir Next Regular"/>
                          <a:cs typeface="Avenir Next Regular"/>
                          <a:sym typeface="Avenir Next Regular"/>
                        </a:rPr>
                        <a:t>3</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Madison Femenil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Compartida</a:t>
                      </a:r>
                    </a:p>
                  </a:txBody>
                  <a:tcPr marL="50800" marR="50800" marT="50800" marB="50800" anchor="ctr" anchorCtr="0" horzOverflow="overflow">
                    <a:lnR w="0">
                      <a:miter lim="400000"/>
                    </a:lnR>
                    <a:noFill/>
                  </a:tcPr>
                </a:tc>
              </a:tr>
              <a:tr h="473210">
                <a:tc>
                  <a:txBody>
                    <a:bodyPr/>
                    <a:lstStyle/>
                    <a:p>
                      <a:pPr defTabSz="914400">
                        <a:defRPr sz="1800"/>
                      </a:pPr>
                      <a:r>
                        <a:rPr b="1" sz="2400">
                          <a:latin typeface="Avenir Next Regular"/>
                          <a:ea typeface="Avenir Next Regular"/>
                          <a:cs typeface="Avenir Next Regular"/>
                          <a:sym typeface="Avenir Next Regular"/>
                        </a:rPr>
                        <a:t>4</a:t>
                      </a:r>
                    </a:p>
                  </a:txBody>
                  <a:tcPr marL="50800" marR="50800" marT="50800" marB="50800" anchor="ctr" anchorCtr="0" horzOverflow="overflow">
                    <a:lnL w="0">
                      <a:miter lim="400000"/>
                    </a:lnL>
                    <a:noFill/>
                  </a:tcPr>
                </a:tc>
                <a:tc>
                  <a:txBody>
                    <a:bodyPr/>
                    <a:lstStyle/>
                    <a:p>
                      <a:pPr defTabSz="914400">
                        <a:defRPr sz="1800"/>
                      </a:pPr>
                      <a:r>
                        <a:rPr b="1" sz="2400">
                          <a:latin typeface="Avenir Next Regular"/>
                          <a:ea typeface="Avenir Next Regular"/>
                          <a:cs typeface="Avenir Next Regular"/>
                          <a:sym typeface="Avenir Next Regular"/>
                        </a:rPr>
                        <a:t>Contrarreloj Individual Femenil</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Plata</a:t>
                      </a:r>
                    </a:p>
                  </a:txBody>
                  <a:tcPr marL="50800" marR="50800" marT="50800" marB="50800" anchor="ctr" anchorCtr="0" horzOverflow="overflow">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noFill/>
                  </a:tcPr>
                </a:tc>
              </a:tr>
              <a:tr h="473210">
                <a:tc>
                  <a:txBody>
                    <a:bodyPr/>
                    <a:lstStyle/>
                    <a:p>
                      <a:pPr defTabSz="914400">
                        <a:defRPr sz="1800"/>
                      </a:pPr>
                      <a:r>
                        <a:rPr b="1" sz="2400">
                          <a:latin typeface="Avenir Next Regular"/>
                          <a:ea typeface="Avenir Next Regular"/>
                          <a:cs typeface="Avenir Next Regular"/>
                          <a:sym typeface="Avenir Next Regular"/>
                        </a:rPr>
                        <a:t>5</a:t>
                      </a:r>
                    </a:p>
                  </a:txBody>
                  <a:tcPr marL="50800" marR="50800" marT="50800" marB="50800" anchor="ctr" anchorCtr="0" horzOverflow="overflow">
                    <a:lnL w="0">
                      <a:miter lim="400000"/>
                    </a:lnL>
                    <a:lnB w="0">
                      <a:miter lim="400000"/>
                    </a:lnB>
                    <a:noFill/>
                  </a:tcPr>
                </a:tc>
                <a:tc>
                  <a:txBody>
                    <a:bodyPr/>
                    <a:lstStyle/>
                    <a:p>
                      <a:pPr defTabSz="914400">
                        <a:defRPr sz="1800"/>
                      </a:pPr>
                      <a:r>
                        <a:rPr b="1" sz="2400">
                          <a:latin typeface="Avenir Next Regular"/>
                          <a:ea typeface="Avenir Next Regular"/>
                          <a:cs typeface="Avenir Next Regular"/>
                          <a:sym typeface="Avenir Next Regular"/>
                        </a:rPr>
                        <a:t>Ruta Femenil</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Oro</a:t>
                      </a:r>
                    </a:p>
                  </a:txBody>
                  <a:tcPr marL="50800" marR="50800" marT="50800" marB="50800" anchor="ctr" anchorCtr="0" horzOverflow="overflow">
                    <a:lnB w="0">
                      <a:miter lim="400000"/>
                    </a:lnB>
                    <a:noFill/>
                  </a:tcPr>
                </a:tc>
                <a:tc>
                  <a:txBody>
                    <a:bodyPr/>
                    <a:lstStyle/>
                    <a:p>
                      <a:pPr defTabSz="914400">
                        <a:defRPr sz="1800"/>
                      </a:pPr>
                      <a:r>
                        <a:rPr b="1" sz="2400">
                          <a:latin typeface="Avenir Next Regular"/>
                          <a:ea typeface="Avenir Next Regular"/>
                          <a:cs typeface="Avenir Next Regular"/>
                          <a:sym typeface="Avenir Next Regular"/>
                        </a:rPr>
                        <a:t>Individual</a:t>
                      </a:r>
                    </a:p>
                  </a:txBody>
                  <a:tcPr marL="50800" marR="50800" marT="50800" marB="50800" anchor="ctr" anchorCtr="0" horzOverflow="overflow">
                    <a:lnR w="0">
                      <a:miter lim="400000"/>
                    </a:lnR>
                    <a:lnB w="0">
                      <a:miter lim="400000"/>
                    </a:lnB>
                    <a:noFill/>
                  </a:tcPr>
                </a:tc>
              </a:tr>
            </a:tbl>
          </a:graphicData>
        </a:graphic>
      </p:graphicFrame>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1" name="Deportistas medallistas por grupo de trabajo"/>
          <p:cNvSpPr txBox="1"/>
          <p:nvPr>
            <p:ph type="body" idx="21"/>
          </p:nvPr>
        </p:nvSpPr>
        <p:spPr>
          <a:xfrm>
            <a:off x="628313" y="598571"/>
            <a:ext cx="23127374" cy="1271690"/>
          </a:xfrm>
          <a:prstGeom prst="rect">
            <a:avLst/>
          </a:prstGeom>
        </p:spPr>
        <p:txBody>
          <a:bodyPr/>
          <a:lstStyle>
            <a:lvl1pPr>
              <a:defRPr spc="320" sz="6400"/>
            </a:lvl1pPr>
          </a:lstStyle>
          <a:p>
            <a:pPr/>
            <a:r>
              <a:t>Deportistas medallistas por grupo de trabajo</a:t>
            </a:r>
          </a:p>
        </p:txBody>
      </p:sp>
      <p:graphicFrame>
        <p:nvGraphicFramePr>
          <p:cNvPr id="622" name="Tabla"/>
          <p:cNvGraphicFramePr/>
          <p:nvPr/>
        </p:nvGraphicFramePr>
        <p:xfrm>
          <a:off x="998453" y="2749968"/>
          <a:ext cx="22580781" cy="6115683"/>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1264564"/>
                <a:gridCol w="3917683"/>
                <a:gridCol w="1717648"/>
                <a:gridCol w="1469467"/>
                <a:gridCol w="1922908"/>
                <a:gridCol w="1391397"/>
                <a:gridCol w="1382492"/>
                <a:gridCol w="1368794"/>
                <a:gridCol w="1328784"/>
                <a:gridCol w="1407293"/>
                <a:gridCol w="1250675"/>
                <a:gridCol w="1112822"/>
                <a:gridCol w="1141148"/>
                <a:gridCol w="991575"/>
                <a:gridCol w="913526"/>
              </a:tblGrid>
              <a:tr h="764460">
                <a:tc rowSpan="2">
                  <a:txBody>
                    <a:bodyPr/>
                    <a:lstStyle/>
                    <a:p>
                      <a:pPr defTabSz="457200">
                        <a:defRPr sz="1800"/>
                      </a:pPr>
                      <a:r>
                        <a:rPr b="1" sz="2200">
                          <a:latin typeface="Avenir Next Regular"/>
                          <a:ea typeface="Avenir Next Regular"/>
                          <a:cs typeface="Avenir Next Regular"/>
                          <a:sym typeface="Avenir Next Regular"/>
                        </a:rPr>
                        <a:t>No.</a:t>
                      </a:r>
                    </a:p>
                  </a:txBody>
                  <a:tcPr marL="63500" marR="63500" marT="0" marB="0" anchor="ctr" anchorCtr="0" horzOverflow="overflow">
                    <a:lnL w="0">
                      <a:miter lim="400000"/>
                    </a:lnL>
                    <a:lnT w="0">
                      <a:miter lim="400000"/>
                    </a:lnT>
                    <a:lnB w="38100">
                      <a:solidFill>
                        <a:srgbClr val="3797C6"/>
                      </a:solidFill>
                      <a:miter lim="400000"/>
                    </a:lnB>
                    <a:noFill/>
                  </a:tcPr>
                </a:tc>
                <a:tc rowSpan="2">
                  <a:txBody>
                    <a:bodyPr/>
                    <a:lstStyle/>
                    <a:p>
                      <a:pPr defTabSz="457200">
                        <a:defRPr sz="1800"/>
                      </a:pPr>
                      <a:r>
                        <a:rPr b="1" sz="2200">
                          <a:latin typeface="Avenir Next Regular"/>
                          <a:ea typeface="Avenir Next Regular"/>
                          <a:cs typeface="Avenir Next Regular"/>
                          <a:sym typeface="Avenir Next Regular"/>
                        </a:rPr>
                        <a:t>Grupo</a:t>
                      </a:r>
                    </a:p>
                  </a:txBody>
                  <a:tcPr marL="63500" marR="63500" marT="0" marB="0" anchor="ctr" anchorCtr="0" horzOverflow="overflow">
                    <a:lnT w="0">
                      <a:miter lim="400000"/>
                    </a:lnT>
                    <a:lnB w="38100">
                      <a:solidFill>
                        <a:srgbClr val="3797C6"/>
                      </a:solidFill>
                      <a:miter lim="400000"/>
                    </a:lnB>
                    <a:noFill/>
                  </a:tcPr>
                </a:tc>
                <a:tc rowSpan="2">
                  <a:txBody>
                    <a:bodyPr/>
                    <a:lstStyle/>
                    <a:p>
                      <a:pPr defTabSz="457200">
                        <a:defRPr sz="1800"/>
                      </a:pPr>
                      <a:r>
                        <a:rPr b="1" sz="2200">
                          <a:latin typeface="Avenir Next Regular"/>
                          <a:ea typeface="Avenir Next Regular"/>
                          <a:cs typeface="Avenir Next Regular"/>
                          <a:sym typeface="Avenir Next Regular"/>
                        </a:rPr>
                        <a:t>Disciplinas</a:t>
                      </a:r>
                    </a:p>
                  </a:txBody>
                  <a:tcPr marL="63500" marR="63500" marT="0" marB="0" anchor="ctr" anchorCtr="0" horzOverflow="overflow">
                    <a:lnT w="0">
                      <a:miter lim="400000"/>
                    </a:lnT>
                    <a:lnB w="38100">
                      <a:solidFill>
                        <a:srgbClr val="3797C6"/>
                      </a:solidFill>
                      <a:miter lim="400000"/>
                    </a:lnB>
                    <a:noFill/>
                  </a:tcPr>
                </a:tc>
                <a:tc rowSpan="2">
                  <a:txBody>
                    <a:bodyPr/>
                    <a:lstStyle/>
                    <a:p>
                      <a:pPr defTabSz="457200">
                        <a:defRPr sz="1800"/>
                      </a:pPr>
                      <a:r>
                        <a:rPr b="1" sz="2200">
                          <a:latin typeface="Avenir Next Regular"/>
                          <a:ea typeface="Avenir Next Regular"/>
                          <a:cs typeface="Avenir Next Regular"/>
                          <a:sym typeface="Avenir Next Regular"/>
                        </a:rPr>
                        <a:t>Pruebas Conv.</a:t>
                      </a:r>
                    </a:p>
                  </a:txBody>
                  <a:tcPr marL="63500" marR="63500" marT="0" marB="0" anchor="ctr" anchorCtr="0" horzOverflow="overflow">
                    <a:lnT w="0">
                      <a:miter lim="400000"/>
                    </a:lnT>
                    <a:lnB w="38100">
                      <a:solidFill>
                        <a:srgbClr val="3797C6"/>
                      </a:solidFill>
                      <a:miter lim="400000"/>
                    </a:lnB>
                    <a:noFill/>
                  </a:tcPr>
                </a:tc>
                <a:tc rowSpan="2">
                  <a:txBody>
                    <a:bodyPr/>
                    <a:lstStyle/>
                    <a:p>
                      <a:pPr defTabSz="457200">
                        <a:defRPr sz="1800"/>
                      </a:pPr>
                      <a:r>
                        <a:rPr b="1" sz="2200">
                          <a:solidFill>
                            <a:schemeClr val="accent5">
                              <a:lumOff val="-29866"/>
                            </a:schemeClr>
                          </a:solidFill>
                          <a:latin typeface="Avenir Next Regular"/>
                          <a:ea typeface="Avenir Next Regular"/>
                          <a:cs typeface="Avenir Next Regular"/>
                          <a:sym typeface="Avenir Next Regular"/>
                        </a:rPr>
                        <a:t>Pruebas Particip.</a:t>
                      </a:r>
                    </a:p>
                  </a:txBody>
                  <a:tcPr marL="63500" marR="63500" marT="0" marB="0" anchor="ctr" anchorCtr="0" horzOverflow="overflow">
                    <a:lnT w="0">
                      <a:miter lim="400000"/>
                    </a:lnT>
                    <a:lnB w="38100">
                      <a:solidFill>
                        <a:srgbClr val="3797C6"/>
                      </a:solidFill>
                      <a:miter lim="400000"/>
                    </a:lnB>
                    <a:noFill/>
                  </a:tcPr>
                </a:tc>
                <a:tc gridSpan="4">
                  <a:txBody>
                    <a:bodyPr/>
                    <a:lstStyle/>
                    <a:p>
                      <a:pPr defTabSz="457200">
                        <a:defRPr sz="1800"/>
                      </a:pPr>
                      <a:r>
                        <a:rPr b="1" sz="2200">
                          <a:latin typeface="Avenir Next Regular"/>
                          <a:ea typeface="Avenir Next Regular"/>
                          <a:cs typeface="Avenir Next Regular"/>
                          <a:sym typeface="Avenir Next Regular"/>
                        </a:rPr>
                        <a:t>Pruebas con medalla</a:t>
                      </a:r>
                    </a:p>
                  </a:txBody>
                  <a:tcPr marL="63500" marR="63500" marT="0" marB="0" anchor="ctr" anchorCtr="0" horzOverflow="overflow">
                    <a:lnT w="0">
                      <a:miter lim="400000"/>
                    </a:lnT>
                    <a:noFill/>
                  </a:tcPr>
                </a:tc>
                <a:tc hMerge="1">
                  <a:tcPr/>
                </a:tc>
                <a:tc hMerge="1">
                  <a:tcPr/>
                </a:tc>
                <a:tc hMerge="1">
                  <a:tcPr/>
                </a:tc>
                <a:tc gridSpan="3">
                  <a:txBody>
                    <a:bodyPr/>
                    <a:lstStyle/>
                    <a:p>
                      <a:pPr defTabSz="457200">
                        <a:defRPr sz="1800"/>
                      </a:pPr>
                      <a:r>
                        <a:rPr b="1" sz="2200">
                          <a:latin typeface="Avenir Next Regular"/>
                          <a:ea typeface="Avenir Next Regular"/>
                          <a:cs typeface="Avenir Next Regular"/>
                          <a:sym typeface="Avenir Next Regular"/>
                        </a:rPr>
                        <a:t>Deportistas Participantes</a:t>
                      </a:r>
                    </a:p>
                  </a:txBody>
                  <a:tcPr marL="63500" marR="63500" marT="0" marB="0" anchor="ctr" anchorCtr="0" horzOverflow="overflow">
                    <a:lnT w="0">
                      <a:miter lim="400000"/>
                    </a:lnT>
                    <a:noFill/>
                  </a:tcPr>
                </a:tc>
                <a:tc hMerge="1">
                  <a:tcPr/>
                </a:tc>
                <a:tc hMerge="1">
                  <a:tcPr/>
                </a:tc>
                <a:tc gridSpan="3">
                  <a:txBody>
                    <a:bodyPr/>
                    <a:lstStyle/>
                    <a:p>
                      <a:pPr defTabSz="457200">
                        <a:defRPr sz="1800"/>
                      </a:pPr>
                      <a:r>
                        <a:rPr b="1" sz="2200">
                          <a:latin typeface="Avenir Next Regular"/>
                          <a:ea typeface="Avenir Next Regular"/>
                          <a:cs typeface="Avenir Next Regular"/>
                          <a:sym typeface="Avenir Next Regular"/>
                        </a:rPr>
                        <a:t>Deportistas Medallistas</a:t>
                      </a:r>
                    </a:p>
                  </a:txBody>
                  <a:tcPr marL="63500" marR="63500" marT="0" marB="0" anchor="ctr" anchorCtr="0" horzOverflow="overflow">
                    <a:lnR w="0">
                      <a:miter lim="400000"/>
                    </a:lnR>
                    <a:lnT w="0">
                      <a:miter lim="400000"/>
                    </a:lnT>
                    <a:noFill/>
                  </a:tcPr>
                </a:tc>
                <a:tc hMerge="1">
                  <a:tcPr/>
                </a:tc>
                <a:tc hMerge="1">
                  <a:tcPr/>
                </a:tc>
              </a:tr>
              <a:tr h="764460">
                <a:tc vMerge="1">
                  <a:tcPr/>
                </a:tc>
                <a:tc vMerge="1">
                  <a:tcPr/>
                </a:tc>
                <a:tc vMerge="1">
                  <a:tcPr/>
                </a:tc>
                <a:tc vMerge="1">
                  <a:tcPr/>
                </a:tc>
                <a:tc vMerge="1">
                  <a:tcPr/>
                </a:tc>
                <a:tc>
                  <a:txBody>
                    <a:bodyPr/>
                    <a:lstStyle/>
                    <a:p>
                      <a:pPr defTabSz="457200">
                        <a:defRPr sz="1800"/>
                      </a:pPr>
                      <a:r>
                        <a:rPr b="1" sz="2200">
                          <a:latin typeface="Avenir Next Regular"/>
                          <a:ea typeface="Avenir Next Regular"/>
                          <a:cs typeface="Avenir Next Regular"/>
                          <a:sym typeface="Avenir Next Regular"/>
                        </a:rPr>
                        <a:t>V</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latin typeface="Avenir Next Regular"/>
                          <a:ea typeface="Avenir Next Regular"/>
                          <a:cs typeface="Avenir Next Regular"/>
                          <a:sym typeface="Avenir Next Regular"/>
                        </a:rPr>
                        <a:t>F</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latin typeface="Avenir Next Regular"/>
                          <a:ea typeface="Avenir Next Regular"/>
                          <a:cs typeface="Avenir Next Regular"/>
                          <a:sym typeface="Avenir Next Regular"/>
                        </a:rPr>
                        <a:t>X</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solidFill>
                            <a:schemeClr val="accent5">
                              <a:lumOff val="-29866"/>
                            </a:schemeClr>
                          </a:solidFill>
                          <a:latin typeface="Avenir Next Regular"/>
                          <a:ea typeface="Avenir Next Regular"/>
                          <a:cs typeface="Avenir Next Regular"/>
                          <a:sym typeface="Avenir Next Regular"/>
                        </a:rPr>
                        <a:t>T</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latin typeface="Avenir Next Regular"/>
                          <a:ea typeface="Avenir Next Regular"/>
                          <a:cs typeface="Avenir Next Regular"/>
                          <a:sym typeface="Avenir Next Regular"/>
                        </a:rPr>
                        <a:t>H</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latin typeface="Avenir Next Regular"/>
                          <a:ea typeface="Avenir Next Regular"/>
                          <a:cs typeface="Avenir Next Regular"/>
                          <a:sym typeface="Avenir Next Regular"/>
                        </a:rPr>
                        <a:t>M</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solidFill>
                            <a:schemeClr val="accent5">
                              <a:lumOff val="-29866"/>
                            </a:schemeClr>
                          </a:solidFill>
                          <a:latin typeface="Avenir Next Regular"/>
                          <a:ea typeface="Avenir Next Regular"/>
                          <a:cs typeface="Avenir Next Regular"/>
                          <a:sym typeface="Avenir Next Regular"/>
                        </a:rPr>
                        <a:t>T</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latin typeface="Avenir Next Regular"/>
                          <a:ea typeface="Avenir Next Regular"/>
                          <a:cs typeface="Avenir Next Regular"/>
                          <a:sym typeface="Avenir Next Regular"/>
                        </a:rPr>
                        <a:t>H</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latin typeface="Avenir Next Regular"/>
                          <a:ea typeface="Avenir Next Regular"/>
                          <a:cs typeface="Avenir Next Regular"/>
                          <a:sym typeface="Avenir Next Regular"/>
                        </a:rPr>
                        <a:t>M</a:t>
                      </a:r>
                    </a:p>
                  </a:txBody>
                  <a:tcPr marL="63500" marR="63500" marT="0" marB="0" anchor="ctr" anchorCtr="0" horzOverflow="overflow">
                    <a:lnB w="38100">
                      <a:solidFill>
                        <a:srgbClr val="3797C6"/>
                      </a:solidFill>
                      <a:miter lim="400000"/>
                    </a:lnB>
                    <a:noFill/>
                  </a:tcPr>
                </a:tc>
                <a:tc>
                  <a:txBody>
                    <a:bodyPr/>
                    <a:lstStyle/>
                    <a:p>
                      <a:pPr defTabSz="457200">
                        <a:defRPr sz="1800"/>
                      </a:pPr>
                      <a:r>
                        <a:rPr b="1" sz="2200">
                          <a:solidFill>
                            <a:schemeClr val="accent5">
                              <a:lumOff val="-29866"/>
                            </a:schemeClr>
                          </a:solidFill>
                          <a:latin typeface="Avenir Next Regular"/>
                          <a:ea typeface="Avenir Next Regular"/>
                          <a:cs typeface="Avenir Next Regular"/>
                          <a:sym typeface="Avenir Next Regular"/>
                        </a:rPr>
                        <a:t>T</a:t>
                      </a:r>
                    </a:p>
                  </a:txBody>
                  <a:tcPr marL="63500" marR="63500" marT="0" marB="0" anchor="ctr" anchorCtr="0" horzOverflow="overflow">
                    <a:lnR w="0">
                      <a:miter lim="400000"/>
                    </a:lnR>
                    <a:lnB w="38100">
                      <a:solidFill>
                        <a:srgbClr val="3797C6"/>
                      </a:solidFill>
                      <a:miter lim="400000"/>
                    </a:lnB>
                    <a:noFill/>
                  </a:tcPr>
                </a:tc>
              </a:tr>
              <a:tr h="764460">
                <a:tc>
                  <a:txBody>
                    <a:bodyPr/>
                    <a:lstStyle/>
                    <a:p>
                      <a:pPr defTabSz="457200">
                        <a:defRPr sz="1800"/>
                      </a:pPr>
                      <a:r>
                        <a:rPr sz="2200">
                          <a:latin typeface="Avenir Next Regular"/>
                          <a:ea typeface="Avenir Next Regular"/>
                          <a:cs typeface="Avenir Next Regular"/>
                          <a:sym typeface="Avenir Next Regular"/>
                        </a:rPr>
                        <a:t>1</a:t>
                      </a:r>
                    </a:p>
                  </a:txBody>
                  <a:tcPr marL="63500" marR="63500" marT="0" marB="0" anchor="ctr" anchorCtr="0" horzOverflow="overflow">
                    <a:lnL w="0">
                      <a:miter lim="400000"/>
                    </a:lnL>
                    <a:lnT w="38100">
                      <a:solidFill>
                        <a:srgbClr val="3797C6"/>
                      </a:solidFill>
                      <a:miter lim="400000"/>
                    </a:lnT>
                    <a:noFill/>
                  </a:tcPr>
                </a:tc>
                <a:tc>
                  <a:txBody>
                    <a:bodyPr/>
                    <a:lstStyle/>
                    <a:p>
                      <a:pPr defTabSz="457200">
                        <a:defRPr sz="1800"/>
                      </a:pPr>
                      <a:r>
                        <a:rPr sz="2400">
                          <a:latin typeface="Avenir Next Regular"/>
                          <a:ea typeface="Avenir Next Regular"/>
                          <a:cs typeface="Avenir Next Regular"/>
                          <a:sym typeface="Avenir Next Regular"/>
                        </a:rPr>
                        <a:t>Tiempo y Marca</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12</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155</a:t>
                      </a:r>
                    </a:p>
                  </a:txBody>
                  <a:tcPr marL="63500" marR="63500" marT="0" marB="0" anchor="ctr" anchorCtr="0" horzOverflow="overflow">
                    <a:lnT w="38100">
                      <a:solidFill>
                        <a:srgbClr val="3797C6"/>
                      </a:solidFill>
                      <a:miter lim="400000"/>
                    </a:lnT>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136</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34</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33</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4</a:t>
                      </a:r>
                    </a:p>
                  </a:txBody>
                  <a:tcPr marL="63500" marR="63500" marT="0" marB="0" anchor="ctr" anchorCtr="0" horzOverflow="overflow">
                    <a:lnT w="38100">
                      <a:solidFill>
                        <a:srgbClr val="3797C6"/>
                      </a:solidFill>
                      <a:miter lim="400000"/>
                    </a:lnT>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71</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72</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66</a:t>
                      </a:r>
                    </a:p>
                  </a:txBody>
                  <a:tcPr marL="63500" marR="63500" marT="0" marB="0" anchor="ctr" anchorCtr="0" horzOverflow="overflow">
                    <a:lnT w="38100">
                      <a:solidFill>
                        <a:srgbClr val="3797C6"/>
                      </a:solidFill>
                      <a:miter lim="400000"/>
                    </a:lnT>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138</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46</a:t>
                      </a:r>
                    </a:p>
                  </a:txBody>
                  <a:tcPr marL="63500" marR="63500" marT="0" marB="0" anchor="ctr" anchorCtr="0" horzOverflow="overflow">
                    <a:lnT w="38100">
                      <a:solidFill>
                        <a:srgbClr val="3797C6"/>
                      </a:solidFill>
                      <a:miter lim="400000"/>
                    </a:lnT>
                    <a:noFill/>
                  </a:tcPr>
                </a:tc>
                <a:tc>
                  <a:txBody>
                    <a:bodyPr/>
                    <a:lstStyle/>
                    <a:p>
                      <a:pPr defTabSz="457200">
                        <a:defRPr sz="1800"/>
                      </a:pPr>
                      <a:r>
                        <a:rPr sz="3200">
                          <a:latin typeface="Avenir Next Regular"/>
                          <a:ea typeface="Avenir Next Regular"/>
                          <a:cs typeface="Avenir Next Regular"/>
                          <a:sym typeface="Avenir Next Regular"/>
                        </a:rPr>
                        <a:t>39</a:t>
                      </a:r>
                    </a:p>
                  </a:txBody>
                  <a:tcPr marL="63500" marR="63500" marT="0" marB="0" anchor="ctr" anchorCtr="0" horzOverflow="overflow">
                    <a:lnT w="38100">
                      <a:solidFill>
                        <a:srgbClr val="3797C6"/>
                      </a:solidFill>
                      <a:miter lim="400000"/>
                    </a:lnT>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85</a:t>
                      </a:r>
                    </a:p>
                  </a:txBody>
                  <a:tcPr marL="63500" marR="63500" marT="0" marB="0" anchor="ctr" anchorCtr="0" horzOverflow="overflow">
                    <a:lnR w="0">
                      <a:miter lim="400000"/>
                    </a:lnR>
                    <a:lnT w="38100">
                      <a:solidFill>
                        <a:srgbClr val="3797C6"/>
                      </a:solidFill>
                      <a:miter lim="400000"/>
                    </a:lnT>
                    <a:noFill/>
                  </a:tcPr>
                </a:tc>
              </a:tr>
              <a:tr h="764460">
                <a:tc>
                  <a:txBody>
                    <a:bodyPr/>
                    <a:lstStyle/>
                    <a:p>
                      <a:pPr defTabSz="457200">
                        <a:defRPr sz="1800"/>
                      </a:pPr>
                      <a:r>
                        <a:rPr sz="2200">
                          <a:latin typeface="Avenir Next Regular"/>
                          <a:ea typeface="Avenir Next Regular"/>
                          <a:cs typeface="Avenir Next Regular"/>
                          <a:sym typeface="Avenir Next Regular"/>
                        </a:rPr>
                        <a:t>2</a:t>
                      </a:r>
                    </a:p>
                  </a:txBody>
                  <a:tcPr marL="63500" marR="63500" marT="0" marB="0" anchor="ctr" anchorCtr="0" horzOverflow="overflow">
                    <a:lnL w="0">
                      <a:miter lim="400000"/>
                    </a:lnL>
                    <a:noFill/>
                  </a:tcPr>
                </a:tc>
                <a:tc>
                  <a:txBody>
                    <a:bodyPr/>
                    <a:lstStyle/>
                    <a:p>
                      <a:pPr defTabSz="457200">
                        <a:defRPr sz="1800"/>
                      </a:pPr>
                      <a:r>
                        <a:rPr sz="2400">
                          <a:latin typeface="Avenir Next Regular"/>
                          <a:ea typeface="Avenir Next Regular"/>
                          <a:cs typeface="Avenir Next Regular"/>
                          <a:sym typeface="Avenir Next Regular"/>
                        </a:rPr>
                        <a:t>Complejidad Coordinativa</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11</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63</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63</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11</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22</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6</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39</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24</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37</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61</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14</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32</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46</a:t>
                      </a:r>
                    </a:p>
                  </a:txBody>
                  <a:tcPr marL="63500" marR="63500" marT="0" marB="0" anchor="ctr" anchorCtr="0" horzOverflow="overflow">
                    <a:lnR w="0">
                      <a:miter lim="400000"/>
                    </a:lnR>
                    <a:noFill/>
                  </a:tcPr>
                </a:tc>
              </a:tr>
              <a:tr h="764460">
                <a:tc>
                  <a:txBody>
                    <a:bodyPr/>
                    <a:lstStyle/>
                    <a:p>
                      <a:pPr defTabSz="457200">
                        <a:defRPr sz="1800"/>
                      </a:pPr>
                      <a:r>
                        <a:rPr sz="2200">
                          <a:latin typeface="Avenir Next Regular"/>
                          <a:ea typeface="Avenir Next Regular"/>
                          <a:cs typeface="Avenir Next Regular"/>
                          <a:sym typeface="Avenir Next Regular"/>
                        </a:rPr>
                        <a:t>3</a:t>
                      </a:r>
                    </a:p>
                  </a:txBody>
                  <a:tcPr marL="63500" marR="63500" marT="0" marB="0" anchor="ctr" anchorCtr="0" horzOverflow="overflow">
                    <a:lnL w="0">
                      <a:miter lim="400000"/>
                    </a:lnL>
                    <a:noFill/>
                  </a:tcPr>
                </a:tc>
                <a:tc>
                  <a:txBody>
                    <a:bodyPr/>
                    <a:lstStyle/>
                    <a:p>
                      <a:pPr defTabSz="457200">
                        <a:defRPr sz="1800"/>
                      </a:pPr>
                      <a:r>
                        <a:rPr sz="2400">
                          <a:latin typeface="Avenir Next Regular"/>
                          <a:ea typeface="Avenir Next Regular"/>
                          <a:cs typeface="Avenir Next Regular"/>
                          <a:sym typeface="Avenir Next Regular"/>
                        </a:rPr>
                        <a:t>Combate</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6</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70</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60</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20</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18</a:t>
                      </a:r>
                    </a:p>
                  </a:txBody>
                  <a:tcPr marL="63500" marR="63500" marT="0" marB="0" anchor="ctr" anchorCtr="0" horzOverflow="overflow">
                    <a:noFill/>
                  </a:tcPr>
                </a:tc>
                <a:tc>
                  <a:txBody>
                    <a:bodyPr/>
                    <a:lstStyle/>
                    <a:p>
                      <a:pPr defTabSz="457200">
                        <a:defRPr sz="1800"/>
                      </a:pPr>
                      <a:r>
                        <a:rPr sz="3200">
                          <a:solidFill>
                            <a:srgbClr val="FFFFFF"/>
                          </a:solidFill>
                          <a:latin typeface="Avenir Next Regular"/>
                          <a:ea typeface="Avenir Next Regular"/>
                          <a:cs typeface="Avenir Next Regular"/>
                          <a:sym typeface="Avenir Next Regular"/>
                        </a:rPr>
                        <a:t>0</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38</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34</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25</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59</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20</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18</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38</a:t>
                      </a:r>
                    </a:p>
                  </a:txBody>
                  <a:tcPr marL="63500" marR="63500" marT="0" marB="0" anchor="ctr" anchorCtr="0" horzOverflow="overflow">
                    <a:lnR w="0">
                      <a:miter lim="400000"/>
                    </a:lnR>
                    <a:noFill/>
                  </a:tcPr>
                </a:tc>
              </a:tr>
              <a:tr h="764460">
                <a:tc>
                  <a:txBody>
                    <a:bodyPr/>
                    <a:lstStyle/>
                    <a:p>
                      <a:pPr defTabSz="457200">
                        <a:defRPr sz="1800"/>
                      </a:pPr>
                      <a:r>
                        <a:rPr sz="2200">
                          <a:latin typeface="Avenir Next Regular"/>
                          <a:ea typeface="Avenir Next Regular"/>
                          <a:cs typeface="Avenir Next Regular"/>
                          <a:sym typeface="Avenir Next Regular"/>
                        </a:rPr>
                        <a:t>4</a:t>
                      </a:r>
                    </a:p>
                  </a:txBody>
                  <a:tcPr marL="63500" marR="63500" marT="0" marB="0" anchor="ctr" anchorCtr="0" horzOverflow="overflow">
                    <a:lnL w="0">
                      <a:miter lim="400000"/>
                    </a:lnL>
                    <a:noFill/>
                  </a:tcPr>
                </a:tc>
                <a:tc>
                  <a:txBody>
                    <a:bodyPr/>
                    <a:lstStyle/>
                    <a:p>
                      <a:pPr defTabSz="457200">
                        <a:defRPr sz="1800"/>
                      </a:pPr>
                      <a:r>
                        <a:rPr sz="2400">
                          <a:latin typeface="Avenir Next Regular"/>
                          <a:ea typeface="Avenir Next Regular"/>
                          <a:cs typeface="Avenir Next Regular"/>
                          <a:sym typeface="Avenir Next Regular"/>
                        </a:rPr>
                        <a:t>Raqueta</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4</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22</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22</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4</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7</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3</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14</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9</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9</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18</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6</a:t>
                      </a:r>
                    </a:p>
                  </a:txBody>
                  <a:tcPr marL="63500" marR="63500" marT="0" marB="0" anchor="ctr" anchorCtr="0" horzOverflow="overflow">
                    <a:noFill/>
                  </a:tcPr>
                </a:tc>
                <a:tc>
                  <a:txBody>
                    <a:bodyPr/>
                    <a:lstStyle/>
                    <a:p>
                      <a:pPr defTabSz="457200">
                        <a:defRPr sz="1800"/>
                      </a:pPr>
                      <a:r>
                        <a:rPr sz="3200">
                          <a:latin typeface="Avenir Next Regular"/>
                          <a:ea typeface="Avenir Next Regular"/>
                          <a:cs typeface="Avenir Next Regular"/>
                          <a:sym typeface="Avenir Next Regular"/>
                        </a:rPr>
                        <a:t>7</a:t>
                      </a:r>
                    </a:p>
                  </a:txBody>
                  <a:tcPr marL="63500" marR="63500" marT="0" marB="0" anchor="ctr" anchorCtr="0" horzOverflow="overflow">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13</a:t>
                      </a:r>
                    </a:p>
                  </a:txBody>
                  <a:tcPr marL="63500" marR="63500" marT="0" marB="0" anchor="ctr" anchorCtr="0" horzOverflow="overflow">
                    <a:lnR w="0">
                      <a:miter lim="400000"/>
                    </a:lnR>
                    <a:noFill/>
                  </a:tcPr>
                </a:tc>
              </a:tr>
              <a:tr h="764460">
                <a:tc>
                  <a:txBody>
                    <a:bodyPr/>
                    <a:lstStyle/>
                    <a:p>
                      <a:pPr defTabSz="457200">
                        <a:defRPr sz="1800"/>
                      </a:pPr>
                      <a:r>
                        <a:rPr sz="2200">
                          <a:latin typeface="Avenir Next Regular"/>
                          <a:ea typeface="Avenir Next Regular"/>
                          <a:cs typeface="Avenir Next Regular"/>
                          <a:sym typeface="Avenir Next Regular"/>
                        </a:rPr>
                        <a:t>5</a:t>
                      </a:r>
                    </a:p>
                  </a:txBody>
                  <a:tcPr marL="63500" marR="63500" marT="0" marB="0" anchor="ctr" anchorCtr="0" horzOverflow="overflow">
                    <a:lnL w="0">
                      <a:miter lim="400000"/>
                    </a:lnL>
                    <a:lnB w="38100">
                      <a:solidFill>
                        <a:srgbClr val="3797C6"/>
                      </a:solidFill>
                      <a:miter lim="400000"/>
                    </a:lnB>
                    <a:noFill/>
                  </a:tcPr>
                </a:tc>
                <a:tc>
                  <a:txBody>
                    <a:bodyPr/>
                    <a:lstStyle/>
                    <a:p>
                      <a:pPr defTabSz="457200">
                        <a:defRPr sz="1800"/>
                      </a:pPr>
                      <a:r>
                        <a:rPr sz="2400">
                          <a:latin typeface="Avenir Next Regular"/>
                          <a:ea typeface="Avenir Next Regular"/>
                          <a:cs typeface="Avenir Next Regular"/>
                          <a:sym typeface="Avenir Next Regular"/>
                        </a:rPr>
                        <a:t>Conjunto</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6</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11</a:t>
                      </a:r>
                    </a:p>
                  </a:txBody>
                  <a:tcPr marL="63500" marR="63500" marT="0" marB="0" anchor="ctr" anchorCtr="0" horzOverflow="overflow">
                    <a:lnB w="38100">
                      <a:solidFill>
                        <a:srgbClr val="3797C6"/>
                      </a:solidFill>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10</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1</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2</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1</a:t>
                      </a:r>
                    </a:p>
                  </a:txBody>
                  <a:tcPr marL="63500" marR="63500" marT="0" marB="0" anchor="ctr" anchorCtr="0" horzOverflow="overflow">
                    <a:lnB w="38100">
                      <a:solidFill>
                        <a:srgbClr val="3797C6"/>
                      </a:solidFill>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4</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32</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48</a:t>
                      </a:r>
                    </a:p>
                  </a:txBody>
                  <a:tcPr marL="63500" marR="63500" marT="0" marB="0" anchor="ctr" anchorCtr="0" horzOverflow="overflow">
                    <a:lnB w="38100">
                      <a:solidFill>
                        <a:srgbClr val="3797C6"/>
                      </a:solidFill>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80</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13</a:t>
                      </a:r>
                    </a:p>
                  </a:txBody>
                  <a:tcPr marL="63500" marR="63500" marT="0" marB="0" anchor="ctr" anchorCtr="0" horzOverflow="overflow">
                    <a:lnB w="38100">
                      <a:solidFill>
                        <a:srgbClr val="3797C6"/>
                      </a:solidFill>
                      <a:miter lim="400000"/>
                    </a:lnB>
                    <a:noFill/>
                  </a:tcPr>
                </a:tc>
                <a:tc>
                  <a:txBody>
                    <a:bodyPr/>
                    <a:lstStyle/>
                    <a:p>
                      <a:pPr defTabSz="457200">
                        <a:defRPr sz="1800"/>
                      </a:pPr>
                      <a:r>
                        <a:rPr sz="3200">
                          <a:latin typeface="Avenir Next Regular"/>
                          <a:ea typeface="Avenir Next Regular"/>
                          <a:cs typeface="Avenir Next Regular"/>
                          <a:sym typeface="Avenir Next Regular"/>
                        </a:rPr>
                        <a:t>18</a:t>
                      </a:r>
                    </a:p>
                  </a:txBody>
                  <a:tcPr marL="63500" marR="63500" marT="0" marB="0" anchor="ctr" anchorCtr="0" horzOverflow="overflow">
                    <a:lnB w="38100">
                      <a:solidFill>
                        <a:srgbClr val="3797C6"/>
                      </a:solidFill>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31</a:t>
                      </a:r>
                    </a:p>
                  </a:txBody>
                  <a:tcPr marL="63500" marR="63500" marT="0" marB="0" anchor="ctr" anchorCtr="0" horzOverflow="overflow">
                    <a:lnR w="0">
                      <a:miter lim="400000"/>
                    </a:lnR>
                    <a:lnB w="38100">
                      <a:solidFill>
                        <a:srgbClr val="3797C6"/>
                      </a:solidFill>
                      <a:miter lim="400000"/>
                    </a:lnB>
                    <a:noFill/>
                  </a:tcPr>
                </a:tc>
              </a:tr>
              <a:tr h="764460">
                <a:tc gridSpan="2">
                  <a:txBody>
                    <a:bodyPr/>
                    <a:lstStyle/>
                    <a:p>
                      <a:pPr defTabSz="457200">
                        <a:defRPr sz="1800"/>
                      </a:pPr>
                      <a:r>
                        <a:rPr b="1" sz="2200">
                          <a:latin typeface="Avenir Next Regular"/>
                          <a:ea typeface="Avenir Next Regular"/>
                          <a:cs typeface="Avenir Next Regular"/>
                          <a:sym typeface="Avenir Next Regular"/>
                        </a:rPr>
                        <a:t>Totales</a:t>
                      </a:r>
                    </a:p>
                  </a:txBody>
                  <a:tcPr marL="63500" marR="63500" marT="0" marB="0" anchor="ctr" anchorCtr="0" horzOverflow="overflow">
                    <a:lnL w="0">
                      <a:miter lim="400000"/>
                    </a:lnL>
                    <a:lnT w="38100">
                      <a:solidFill>
                        <a:srgbClr val="3797C6"/>
                      </a:solidFill>
                      <a:miter lim="400000"/>
                    </a:lnT>
                    <a:lnB w="0">
                      <a:miter lim="400000"/>
                    </a:lnB>
                    <a:noFill/>
                  </a:tcPr>
                </a:tc>
                <a:tc hMerge="1">
                  <a:tcPr/>
                </a:tc>
                <a:tc>
                  <a:txBody>
                    <a:bodyPr/>
                    <a:lstStyle/>
                    <a:p>
                      <a:pPr defTabSz="457200">
                        <a:defRPr sz="1800"/>
                      </a:pPr>
                      <a:r>
                        <a:rPr b="1" sz="3200">
                          <a:latin typeface="Avenir Next Regular"/>
                          <a:ea typeface="Avenir Next Regular"/>
                          <a:cs typeface="Avenir Next Regular"/>
                          <a:sym typeface="Avenir Next Regular"/>
                        </a:rPr>
                        <a:t>39</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321</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291</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70</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82</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14</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166</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171</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185</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356</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99</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latin typeface="Avenir Next Regular"/>
                          <a:ea typeface="Avenir Next Regular"/>
                          <a:cs typeface="Avenir Next Regular"/>
                          <a:sym typeface="Avenir Next Regular"/>
                        </a:rPr>
                        <a:t>114</a:t>
                      </a:r>
                    </a:p>
                  </a:txBody>
                  <a:tcPr marL="63500" marR="63500" marT="0" marB="0" anchor="ctr" anchorCtr="0" horzOverflow="overflow">
                    <a:lnT w="38100">
                      <a:solidFill>
                        <a:srgbClr val="3797C6"/>
                      </a:solidFill>
                      <a:miter lim="400000"/>
                    </a:lnT>
                    <a:lnB w="0">
                      <a:miter lim="400000"/>
                    </a:lnB>
                    <a:noFill/>
                  </a:tcPr>
                </a:tc>
                <a:tc>
                  <a:txBody>
                    <a:bodyPr/>
                    <a:lstStyle/>
                    <a:p>
                      <a:pPr defTabSz="457200">
                        <a:defRPr sz="1800"/>
                      </a:pPr>
                      <a:r>
                        <a:rPr b="1" sz="3200">
                          <a:solidFill>
                            <a:schemeClr val="accent5">
                              <a:lumOff val="-29866"/>
                            </a:schemeClr>
                          </a:solidFill>
                          <a:latin typeface="Avenir Next Regular"/>
                          <a:ea typeface="Avenir Next Regular"/>
                          <a:cs typeface="Avenir Next Regular"/>
                          <a:sym typeface="Avenir Next Regular"/>
                        </a:rPr>
                        <a:t>213</a:t>
                      </a:r>
                    </a:p>
                  </a:txBody>
                  <a:tcPr marL="63500" marR="63500" marT="0" marB="0" anchor="ctr" anchorCtr="0" horzOverflow="overflow">
                    <a:lnR w="0">
                      <a:miter lim="400000"/>
                    </a:lnR>
                    <a:lnT w="38100">
                      <a:solidFill>
                        <a:srgbClr val="3797C6"/>
                      </a:solidFill>
                      <a:miter lim="400000"/>
                    </a:lnT>
                    <a:lnB w="0">
                      <a:miter lim="400000"/>
                    </a:lnB>
                    <a:noFill/>
                  </a:tcPr>
                </a:tc>
              </a:tr>
            </a:tbl>
          </a:graphicData>
        </a:graphic>
      </p:graphicFrame>
      <p:grpSp>
        <p:nvGrpSpPr>
          <p:cNvPr id="625" name="Agrupar"/>
          <p:cNvGrpSpPr/>
          <p:nvPr/>
        </p:nvGrpSpPr>
        <p:grpSpPr>
          <a:xfrm>
            <a:off x="-56445" y="9433697"/>
            <a:ext cx="24496890" cy="4317260"/>
            <a:chOff x="0" y="0"/>
            <a:chExt cx="24496889" cy="4317258"/>
          </a:xfrm>
        </p:grpSpPr>
        <p:pic>
          <p:nvPicPr>
            <p:cNvPr id="623"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624"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626" name="Se convocaron 321 pruebas y se participó en 91% (291); 57% del total de las pruebas donde México participó obtuvieron medalla. Del total de 356 deportistas que participaron, 60% obtuvo por lo menos una medalla (213)."/>
          <p:cNvSpPr txBox="1"/>
          <p:nvPr/>
        </p:nvSpPr>
        <p:spPr>
          <a:xfrm>
            <a:off x="3116321" y="9262759"/>
            <a:ext cx="18345047" cy="1894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20000"/>
              </a:lnSpc>
              <a:defRPr spc="180" sz="3600">
                <a:latin typeface="Arial"/>
                <a:ea typeface="Arial"/>
                <a:cs typeface="Arial"/>
                <a:sym typeface="Arial"/>
              </a:defRPr>
            </a:lvl1pPr>
          </a:lstStyle>
          <a:p>
            <a:pPr/>
            <a:r>
              <a:t>Se convocaron 321 pruebas y se participó en 91% (291); 57% del total de las pruebas donde México participó obtuvieron medalla. Del total de 356 deportistas que participaron, 60% obtuvo por lo menos una medalla (213).</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8" name="Distribución de los deportistas medallistas"/>
          <p:cNvSpPr txBox="1"/>
          <p:nvPr>
            <p:ph type="body" idx="21"/>
          </p:nvPr>
        </p:nvSpPr>
        <p:spPr>
          <a:xfrm>
            <a:off x="699758" y="30202"/>
            <a:ext cx="22603947" cy="1726838"/>
          </a:xfrm>
          <a:prstGeom prst="rect">
            <a:avLst/>
          </a:prstGeom>
        </p:spPr>
        <p:txBody>
          <a:bodyPr/>
          <a:lstStyle>
            <a:lvl1pPr>
              <a:defRPr spc="320" sz="6400"/>
            </a:lvl1pPr>
          </a:lstStyle>
          <a:p>
            <a:pPr/>
            <a:r>
              <a:t>Distribución de los deportistas medallistas</a:t>
            </a:r>
          </a:p>
        </p:txBody>
      </p:sp>
      <p:graphicFrame>
        <p:nvGraphicFramePr>
          <p:cNvPr id="629" name="Tabla"/>
          <p:cNvGraphicFramePr/>
          <p:nvPr/>
        </p:nvGraphicFramePr>
        <p:xfrm>
          <a:off x="1320133" y="2926015"/>
          <a:ext cx="13164235" cy="4573960"/>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3637749"/>
                <a:gridCol w="2488121"/>
                <a:gridCol w="2555524"/>
                <a:gridCol w="2592619"/>
                <a:gridCol w="1890219"/>
              </a:tblGrid>
              <a:tr h="653422">
                <a:tc>
                  <a:txBody>
                    <a:bodyPr/>
                    <a:lstStyle/>
                    <a:p>
                      <a:pPr defTabSz="914400">
                        <a:defRPr b="1" sz="3300">
                          <a:latin typeface="Arial"/>
                          <a:ea typeface="Arial"/>
                          <a:cs typeface="Arial"/>
                          <a:sym typeface="Arial"/>
                        </a:defRPr>
                      </a:pPr>
                    </a:p>
                  </a:txBody>
                  <a:tcPr marL="63500" marR="63500" marT="0" marB="0" anchor="ctr" anchorCtr="0" horzOverflow="overflow">
                    <a:lnL w="0">
                      <a:miter lim="400000"/>
                    </a:lnL>
                    <a:lnT w="0">
                      <a:miter lim="400000"/>
                    </a:lnT>
                    <a:lnB w="50800">
                      <a:solidFill>
                        <a:srgbClr val="3797C6"/>
                      </a:solidFill>
                      <a:miter lim="400000"/>
                    </a:lnB>
                    <a:noFill/>
                  </a:tcPr>
                </a:tc>
                <a:tc>
                  <a:txBody>
                    <a:bodyPr/>
                    <a:lstStyle/>
                    <a:p>
                      <a:pPr defTabSz="457200">
                        <a:defRPr sz="1800"/>
                      </a:pPr>
                      <a:r>
                        <a:rPr b="1" sz="3300">
                          <a:latin typeface="Arial"/>
                          <a:ea typeface="Arial"/>
                          <a:cs typeface="Arial"/>
                          <a:sym typeface="Arial"/>
                        </a:rPr>
                        <a:t>Hombre</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3300">
                          <a:latin typeface="Arial"/>
                          <a:ea typeface="Arial"/>
                          <a:cs typeface="Arial"/>
                          <a:sym typeface="Arial"/>
                        </a:rPr>
                        <a:t>Mujer</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3300">
                          <a:latin typeface="Arial"/>
                          <a:ea typeface="Arial"/>
                          <a:cs typeface="Arial"/>
                          <a:sym typeface="Arial"/>
                        </a:rPr>
                        <a:t>Total</a:t>
                      </a:r>
                    </a:p>
                  </a:txBody>
                  <a:tcPr marL="63500" marR="63500" marT="0" marB="0" anchor="ctr" anchorCtr="0" horzOverflow="overflow">
                    <a:lnT w="0">
                      <a:miter lim="400000"/>
                    </a:lnT>
                    <a:lnB w="50800">
                      <a:solidFill>
                        <a:srgbClr val="3797C6"/>
                      </a:solidFill>
                      <a:miter lim="400000"/>
                    </a:lnB>
                    <a:noFill/>
                  </a:tcPr>
                </a:tc>
                <a:tc>
                  <a:txBody>
                    <a:bodyPr/>
                    <a:lstStyle/>
                    <a:p>
                      <a:pPr defTabSz="457200">
                        <a:defRPr sz="1800"/>
                      </a:pPr>
                      <a:r>
                        <a:rPr b="1" sz="3300">
                          <a:latin typeface="Arial"/>
                          <a:ea typeface="Arial"/>
                          <a:cs typeface="Arial"/>
                          <a:sym typeface="Arial"/>
                        </a:rPr>
                        <a:t>%</a:t>
                      </a:r>
                    </a:p>
                  </a:txBody>
                  <a:tcPr marL="63500" marR="63500" marT="0" marB="0" anchor="ctr" anchorCtr="0" horzOverflow="overflow">
                    <a:lnR w="0">
                      <a:miter lim="400000"/>
                    </a:lnR>
                    <a:lnT w="0">
                      <a:miter lim="400000"/>
                    </a:lnT>
                    <a:lnB w="50800">
                      <a:solidFill>
                        <a:srgbClr val="3797C6"/>
                      </a:solidFill>
                      <a:miter lim="400000"/>
                    </a:lnB>
                    <a:noFill/>
                  </a:tcPr>
                </a:tc>
              </a:tr>
              <a:tr h="653422">
                <a:tc>
                  <a:txBody>
                    <a:bodyPr/>
                    <a:lstStyle/>
                    <a:p>
                      <a:pPr defTabSz="457200">
                        <a:defRPr sz="1800"/>
                      </a:pPr>
                      <a:r>
                        <a:rPr b="1" sz="3300">
                          <a:latin typeface="Arial"/>
                          <a:ea typeface="Arial"/>
                          <a:cs typeface="Arial"/>
                          <a:sym typeface="Arial"/>
                        </a:rPr>
                        <a:t>5 medallas</a:t>
                      </a:r>
                    </a:p>
                  </a:txBody>
                  <a:tcPr marL="63500" marR="63500" marT="0" marB="0" anchor="ctr" anchorCtr="0" horzOverflow="overflow">
                    <a:lnL w="0">
                      <a:miter lim="400000"/>
                    </a:lnL>
                    <a:lnT w="50800">
                      <a:solidFill>
                        <a:srgbClr val="3797C6"/>
                      </a:solidFill>
                      <a:miter lim="400000"/>
                    </a:lnT>
                    <a:noFill/>
                  </a:tcPr>
                </a:tc>
                <a:tc>
                  <a:txBody>
                    <a:bodyPr/>
                    <a:lstStyle/>
                    <a:p>
                      <a:pPr defTabSz="457200">
                        <a:defRPr sz="1800"/>
                      </a:pPr>
                      <a:r>
                        <a:rPr b="1" sz="3300">
                          <a:latin typeface="Arial"/>
                          <a:ea typeface="Arial"/>
                          <a:cs typeface="Arial"/>
                          <a:sym typeface="Arial"/>
                        </a:rPr>
                        <a:t>1</a:t>
                      </a:r>
                    </a:p>
                  </a:txBody>
                  <a:tcPr marL="63500" marR="63500" marT="0" marB="0" anchor="ctr" anchorCtr="0" horzOverflow="overflow">
                    <a:lnT w="50800">
                      <a:solidFill>
                        <a:srgbClr val="3797C6"/>
                      </a:solidFill>
                      <a:miter lim="400000"/>
                    </a:lnT>
                    <a:noFill/>
                  </a:tcPr>
                </a:tc>
                <a:tc>
                  <a:txBody>
                    <a:bodyPr/>
                    <a:lstStyle/>
                    <a:p>
                      <a:pPr defTabSz="457200">
                        <a:defRPr sz="1800"/>
                      </a:pPr>
                      <a:r>
                        <a:rPr b="1" sz="3300">
                          <a:latin typeface="Arial"/>
                          <a:ea typeface="Arial"/>
                          <a:cs typeface="Arial"/>
                          <a:sym typeface="Arial"/>
                        </a:rPr>
                        <a:t>2</a:t>
                      </a:r>
                    </a:p>
                  </a:txBody>
                  <a:tcPr marL="63500" marR="63500" marT="0" marB="0" anchor="ctr" anchorCtr="0" horzOverflow="overflow">
                    <a:lnT w="50800">
                      <a:solidFill>
                        <a:srgbClr val="3797C6"/>
                      </a:solidFill>
                      <a:miter lim="400000"/>
                    </a:lnT>
                    <a:noFill/>
                  </a:tcPr>
                </a:tc>
                <a:tc>
                  <a:txBody>
                    <a:bodyPr/>
                    <a:lstStyle/>
                    <a:p>
                      <a:pPr defTabSz="457200">
                        <a:defRPr sz="1800"/>
                      </a:pPr>
                      <a:r>
                        <a:rPr b="1" sz="3300">
                          <a:latin typeface="Arial"/>
                          <a:ea typeface="Arial"/>
                          <a:cs typeface="Arial"/>
                          <a:sym typeface="Arial"/>
                        </a:rPr>
                        <a:t>3</a:t>
                      </a:r>
                    </a:p>
                  </a:txBody>
                  <a:tcPr marL="63500" marR="63500" marT="0" marB="0" anchor="ctr" anchorCtr="0" horzOverflow="overflow">
                    <a:lnT w="50800">
                      <a:solidFill>
                        <a:srgbClr val="3797C6"/>
                      </a:solidFill>
                      <a:miter lim="400000"/>
                    </a:lnT>
                    <a:noFill/>
                  </a:tcPr>
                </a:tc>
                <a:tc>
                  <a:txBody>
                    <a:bodyPr/>
                    <a:lstStyle/>
                    <a:p>
                      <a:pPr defTabSz="457200">
                        <a:defRPr sz="1800"/>
                      </a:pPr>
                      <a:r>
                        <a:rPr b="1" sz="3300">
                          <a:latin typeface="Arial"/>
                          <a:ea typeface="Arial"/>
                          <a:cs typeface="Arial"/>
                          <a:sym typeface="Arial"/>
                        </a:rPr>
                        <a:t>1.4</a:t>
                      </a:r>
                    </a:p>
                  </a:txBody>
                  <a:tcPr marL="63500" marR="63500" marT="0" marB="0" anchor="ctr" anchorCtr="0" horzOverflow="overflow">
                    <a:lnR w="0">
                      <a:miter lim="400000"/>
                    </a:lnR>
                    <a:lnT w="50800">
                      <a:solidFill>
                        <a:srgbClr val="3797C6"/>
                      </a:solidFill>
                      <a:miter lim="400000"/>
                    </a:lnT>
                    <a:noFill/>
                  </a:tcPr>
                </a:tc>
              </a:tr>
              <a:tr h="653422">
                <a:tc>
                  <a:txBody>
                    <a:bodyPr/>
                    <a:lstStyle/>
                    <a:p>
                      <a:pPr defTabSz="457200">
                        <a:defRPr sz="1800"/>
                      </a:pPr>
                      <a:r>
                        <a:rPr b="1" sz="3300">
                          <a:latin typeface="Arial"/>
                          <a:ea typeface="Arial"/>
                          <a:cs typeface="Arial"/>
                          <a:sym typeface="Arial"/>
                        </a:rPr>
                        <a:t>4 medallas</a:t>
                      </a:r>
                    </a:p>
                  </a:txBody>
                  <a:tcPr marL="63500" marR="63500" marT="0" marB="0" anchor="ctr" anchorCtr="0" horzOverflow="overflow">
                    <a:lnL w="0">
                      <a:miter lim="400000"/>
                    </a:lnL>
                    <a:noFill/>
                  </a:tcPr>
                </a:tc>
                <a:tc>
                  <a:txBody>
                    <a:bodyPr/>
                    <a:lstStyle/>
                    <a:p>
                      <a:pPr defTabSz="457200">
                        <a:defRPr sz="1800"/>
                      </a:pPr>
                      <a:r>
                        <a:rPr b="1" sz="3300">
                          <a:latin typeface="Arial"/>
                          <a:ea typeface="Arial"/>
                          <a:cs typeface="Arial"/>
                          <a:sym typeface="Arial"/>
                        </a:rPr>
                        <a:t>2</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5</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7</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3.3</a:t>
                      </a:r>
                    </a:p>
                  </a:txBody>
                  <a:tcPr marL="63500" marR="63500" marT="0" marB="0" anchor="ctr" anchorCtr="0" horzOverflow="overflow">
                    <a:lnR w="0">
                      <a:miter lim="400000"/>
                    </a:lnR>
                    <a:noFill/>
                  </a:tcPr>
                </a:tc>
              </a:tr>
              <a:tr h="653422">
                <a:tc>
                  <a:txBody>
                    <a:bodyPr/>
                    <a:lstStyle/>
                    <a:p>
                      <a:pPr defTabSz="457200">
                        <a:defRPr sz="1800"/>
                      </a:pPr>
                      <a:r>
                        <a:rPr b="1" sz="3300">
                          <a:latin typeface="Arial"/>
                          <a:ea typeface="Arial"/>
                          <a:cs typeface="Arial"/>
                          <a:sym typeface="Arial"/>
                        </a:rPr>
                        <a:t>3 medallas</a:t>
                      </a:r>
                    </a:p>
                  </a:txBody>
                  <a:tcPr marL="63500" marR="63500" marT="0" marB="0" anchor="ctr" anchorCtr="0" horzOverflow="overflow">
                    <a:lnL w="0">
                      <a:miter lim="400000"/>
                    </a:lnL>
                    <a:noFill/>
                  </a:tcPr>
                </a:tc>
                <a:tc>
                  <a:txBody>
                    <a:bodyPr/>
                    <a:lstStyle/>
                    <a:p>
                      <a:pPr defTabSz="457200">
                        <a:defRPr sz="1800"/>
                      </a:pPr>
                      <a:r>
                        <a:rPr b="1" sz="3300">
                          <a:latin typeface="Arial"/>
                          <a:ea typeface="Arial"/>
                          <a:cs typeface="Arial"/>
                          <a:sym typeface="Arial"/>
                        </a:rPr>
                        <a:t>3</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11</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14</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6.6</a:t>
                      </a:r>
                    </a:p>
                  </a:txBody>
                  <a:tcPr marL="63500" marR="63500" marT="0" marB="0" anchor="ctr" anchorCtr="0" horzOverflow="overflow">
                    <a:lnR w="0">
                      <a:miter lim="400000"/>
                    </a:lnR>
                    <a:noFill/>
                  </a:tcPr>
                </a:tc>
              </a:tr>
              <a:tr h="653422">
                <a:tc>
                  <a:txBody>
                    <a:bodyPr/>
                    <a:lstStyle/>
                    <a:p>
                      <a:pPr defTabSz="457200">
                        <a:defRPr sz="1800"/>
                      </a:pPr>
                      <a:r>
                        <a:rPr b="1" sz="3300">
                          <a:latin typeface="Arial"/>
                          <a:ea typeface="Arial"/>
                          <a:cs typeface="Arial"/>
                          <a:sym typeface="Arial"/>
                        </a:rPr>
                        <a:t>2 medallas</a:t>
                      </a:r>
                    </a:p>
                  </a:txBody>
                  <a:tcPr marL="63500" marR="63500" marT="0" marB="0" anchor="ctr" anchorCtr="0" horzOverflow="overflow">
                    <a:lnL w="0">
                      <a:miter lim="400000"/>
                    </a:lnL>
                    <a:noFill/>
                  </a:tcPr>
                </a:tc>
                <a:tc>
                  <a:txBody>
                    <a:bodyPr/>
                    <a:lstStyle/>
                    <a:p>
                      <a:pPr defTabSz="457200">
                        <a:defRPr sz="1800"/>
                      </a:pPr>
                      <a:r>
                        <a:rPr b="1" sz="3300">
                          <a:latin typeface="Arial"/>
                          <a:ea typeface="Arial"/>
                          <a:cs typeface="Arial"/>
                          <a:sym typeface="Arial"/>
                        </a:rPr>
                        <a:t>23</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29</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52</a:t>
                      </a:r>
                    </a:p>
                  </a:txBody>
                  <a:tcPr marL="63500" marR="63500" marT="0" marB="0" anchor="ctr" anchorCtr="0" horzOverflow="overflow">
                    <a:noFill/>
                  </a:tcPr>
                </a:tc>
                <a:tc>
                  <a:txBody>
                    <a:bodyPr/>
                    <a:lstStyle/>
                    <a:p>
                      <a:pPr defTabSz="457200">
                        <a:defRPr sz="1800"/>
                      </a:pPr>
                      <a:r>
                        <a:rPr b="1" sz="3300">
                          <a:latin typeface="Arial"/>
                          <a:ea typeface="Arial"/>
                          <a:cs typeface="Arial"/>
                          <a:sym typeface="Arial"/>
                        </a:rPr>
                        <a:t>24.4</a:t>
                      </a:r>
                    </a:p>
                  </a:txBody>
                  <a:tcPr marL="63500" marR="63500" marT="0" marB="0" anchor="ctr" anchorCtr="0" horzOverflow="overflow">
                    <a:lnR w="0">
                      <a:miter lim="400000"/>
                    </a:lnR>
                    <a:noFill/>
                  </a:tcPr>
                </a:tc>
              </a:tr>
              <a:tr h="653422">
                <a:tc>
                  <a:txBody>
                    <a:bodyPr/>
                    <a:lstStyle/>
                    <a:p>
                      <a:pPr defTabSz="457200">
                        <a:defRPr sz="1800"/>
                      </a:pPr>
                      <a:r>
                        <a:rPr b="1" sz="3300">
                          <a:latin typeface="Arial"/>
                          <a:ea typeface="Arial"/>
                          <a:cs typeface="Arial"/>
                          <a:sym typeface="Arial"/>
                        </a:rPr>
                        <a:t>1 medalla</a:t>
                      </a:r>
                    </a:p>
                  </a:txBody>
                  <a:tcPr marL="63500" marR="63500" marT="0" marB="0" anchor="ctr" anchorCtr="0" horzOverflow="overflow">
                    <a:lnL w="0">
                      <a:miter lim="400000"/>
                    </a:lnL>
                    <a:lnB w="50800">
                      <a:solidFill>
                        <a:srgbClr val="3797C6"/>
                      </a:solidFill>
                      <a:miter lim="400000"/>
                    </a:lnB>
                    <a:noFill/>
                  </a:tcPr>
                </a:tc>
                <a:tc>
                  <a:txBody>
                    <a:bodyPr/>
                    <a:lstStyle/>
                    <a:p>
                      <a:pPr defTabSz="457200">
                        <a:defRPr sz="1800"/>
                      </a:pPr>
                      <a:r>
                        <a:rPr b="1" sz="3300">
                          <a:latin typeface="Arial"/>
                          <a:ea typeface="Arial"/>
                          <a:cs typeface="Arial"/>
                          <a:sym typeface="Arial"/>
                        </a:rPr>
                        <a:t>71</a:t>
                      </a:r>
                    </a:p>
                  </a:txBody>
                  <a:tcPr marL="63500" marR="63500" marT="0" marB="0" anchor="ctr" anchorCtr="0" horzOverflow="overflow">
                    <a:lnB w="50800">
                      <a:solidFill>
                        <a:srgbClr val="3797C6"/>
                      </a:solidFill>
                      <a:miter lim="400000"/>
                    </a:lnB>
                    <a:noFill/>
                  </a:tcPr>
                </a:tc>
                <a:tc>
                  <a:txBody>
                    <a:bodyPr/>
                    <a:lstStyle/>
                    <a:p>
                      <a:pPr defTabSz="457200">
                        <a:defRPr sz="1800"/>
                      </a:pPr>
                      <a:r>
                        <a:rPr b="1" sz="3300">
                          <a:latin typeface="Arial"/>
                          <a:ea typeface="Arial"/>
                          <a:cs typeface="Arial"/>
                          <a:sym typeface="Arial"/>
                        </a:rPr>
                        <a:t>66</a:t>
                      </a:r>
                    </a:p>
                  </a:txBody>
                  <a:tcPr marL="63500" marR="63500" marT="0" marB="0" anchor="ctr" anchorCtr="0" horzOverflow="overflow">
                    <a:lnB w="50800">
                      <a:solidFill>
                        <a:srgbClr val="3797C6"/>
                      </a:solidFill>
                      <a:miter lim="400000"/>
                    </a:lnB>
                    <a:noFill/>
                  </a:tcPr>
                </a:tc>
                <a:tc>
                  <a:txBody>
                    <a:bodyPr/>
                    <a:lstStyle/>
                    <a:p>
                      <a:pPr defTabSz="457200">
                        <a:defRPr sz="1800"/>
                      </a:pPr>
                      <a:r>
                        <a:rPr b="1" sz="3300">
                          <a:latin typeface="Arial"/>
                          <a:ea typeface="Arial"/>
                          <a:cs typeface="Arial"/>
                          <a:sym typeface="Arial"/>
                        </a:rPr>
                        <a:t>137</a:t>
                      </a:r>
                    </a:p>
                  </a:txBody>
                  <a:tcPr marL="63500" marR="63500" marT="0" marB="0" anchor="ctr" anchorCtr="0" horzOverflow="overflow">
                    <a:lnB w="50800">
                      <a:solidFill>
                        <a:srgbClr val="3797C6"/>
                      </a:solidFill>
                      <a:miter lim="400000"/>
                    </a:lnB>
                    <a:noFill/>
                  </a:tcPr>
                </a:tc>
                <a:tc>
                  <a:txBody>
                    <a:bodyPr/>
                    <a:lstStyle/>
                    <a:p>
                      <a:pPr defTabSz="457200">
                        <a:defRPr sz="1800"/>
                      </a:pPr>
                      <a:r>
                        <a:rPr b="1" sz="3300">
                          <a:latin typeface="Arial"/>
                          <a:ea typeface="Arial"/>
                          <a:cs typeface="Arial"/>
                          <a:sym typeface="Arial"/>
                        </a:rPr>
                        <a:t>64.3</a:t>
                      </a:r>
                    </a:p>
                  </a:txBody>
                  <a:tcPr marL="63500" marR="63500" marT="0" marB="0" anchor="ctr" anchorCtr="0" horzOverflow="overflow">
                    <a:lnR w="0">
                      <a:miter lim="400000"/>
                    </a:lnR>
                    <a:lnB w="50800">
                      <a:solidFill>
                        <a:srgbClr val="3797C6"/>
                      </a:solidFill>
                      <a:miter lim="400000"/>
                    </a:lnB>
                    <a:noFill/>
                  </a:tcPr>
                </a:tc>
              </a:tr>
              <a:tr h="653422">
                <a:tc>
                  <a:txBody>
                    <a:bodyPr/>
                    <a:lstStyle/>
                    <a:p>
                      <a:pPr defTabSz="457200">
                        <a:defRPr sz="1800"/>
                      </a:pPr>
                      <a:r>
                        <a:rPr b="1" sz="3300">
                          <a:latin typeface="Arial"/>
                          <a:ea typeface="Arial"/>
                          <a:cs typeface="Arial"/>
                          <a:sym typeface="Arial"/>
                        </a:rPr>
                        <a:t>Total</a:t>
                      </a:r>
                    </a:p>
                  </a:txBody>
                  <a:tcPr marL="63500" marR="63500" marT="0" marB="0" anchor="ctr" anchorCtr="0" horzOverflow="overflow">
                    <a:lnL w="0">
                      <a:miter lim="400000"/>
                    </a:lnL>
                    <a:lnT w="50800">
                      <a:solidFill>
                        <a:srgbClr val="3797C6"/>
                      </a:solidFill>
                      <a:miter lim="400000"/>
                    </a:lnT>
                    <a:lnB w="0">
                      <a:miter lim="400000"/>
                    </a:lnB>
                    <a:noFill/>
                  </a:tcPr>
                </a:tc>
                <a:tc>
                  <a:txBody>
                    <a:bodyPr/>
                    <a:lstStyle/>
                    <a:p>
                      <a:pPr defTabSz="457200">
                        <a:defRPr sz="1800"/>
                      </a:pPr>
                      <a:r>
                        <a:rPr b="1" sz="3300">
                          <a:latin typeface="Arial"/>
                          <a:ea typeface="Arial"/>
                          <a:cs typeface="Arial"/>
                          <a:sym typeface="Arial"/>
                        </a:rPr>
                        <a:t>100</a:t>
                      </a:r>
                    </a:p>
                  </a:txBody>
                  <a:tcPr marL="63500" marR="63500" marT="0" marB="0" anchor="ctr" anchorCtr="0" horzOverflow="overflow">
                    <a:lnT w="50800">
                      <a:solidFill>
                        <a:srgbClr val="3797C6"/>
                      </a:solidFill>
                      <a:miter lim="400000"/>
                    </a:lnT>
                    <a:lnB w="0">
                      <a:miter lim="400000"/>
                    </a:lnB>
                    <a:noFill/>
                  </a:tcPr>
                </a:tc>
                <a:tc>
                  <a:txBody>
                    <a:bodyPr/>
                    <a:lstStyle/>
                    <a:p>
                      <a:pPr defTabSz="457200">
                        <a:defRPr sz="1800"/>
                      </a:pPr>
                      <a:r>
                        <a:rPr b="1" sz="3300">
                          <a:latin typeface="Arial"/>
                          <a:ea typeface="Arial"/>
                          <a:cs typeface="Arial"/>
                          <a:sym typeface="Arial"/>
                        </a:rPr>
                        <a:t>113</a:t>
                      </a:r>
                    </a:p>
                  </a:txBody>
                  <a:tcPr marL="63500" marR="63500" marT="0" marB="0" anchor="ctr" anchorCtr="0" horzOverflow="overflow">
                    <a:lnT w="50800">
                      <a:solidFill>
                        <a:srgbClr val="3797C6"/>
                      </a:solidFill>
                      <a:miter lim="400000"/>
                    </a:lnT>
                    <a:lnB w="0">
                      <a:miter lim="400000"/>
                    </a:lnB>
                    <a:noFill/>
                  </a:tcPr>
                </a:tc>
                <a:tc>
                  <a:txBody>
                    <a:bodyPr/>
                    <a:lstStyle/>
                    <a:p>
                      <a:pPr defTabSz="457200">
                        <a:defRPr sz="1800"/>
                      </a:pPr>
                      <a:r>
                        <a:rPr b="1" sz="3300">
                          <a:latin typeface="Arial"/>
                          <a:ea typeface="Arial"/>
                          <a:cs typeface="Arial"/>
                          <a:sym typeface="Arial"/>
                        </a:rPr>
                        <a:t>213</a:t>
                      </a:r>
                    </a:p>
                  </a:txBody>
                  <a:tcPr marL="63500" marR="63500" marT="0" marB="0" anchor="ctr" anchorCtr="0" horzOverflow="overflow">
                    <a:lnT w="50800">
                      <a:solidFill>
                        <a:srgbClr val="3797C6"/>
                      </a:solidFill>
                      <a:miter lim="400000"/>
                    </a:lnT>
                    <a:lnB w="0">
                      <a:miter lim="400000"/>
                    </a:lnB>
                    <a:noFill/>
                  </a:tcPr>
                </a:tc>
                <a:tc>
                  <a:txBody>
                    <a:bodyPr/>
                    <a:lstStyle/>
                    <a:p>
                      <a:pPr defTabSz="914400">
                        <a:defRPr b="1" sz="3300">
                          <a:latin typeface="Arial"/>
                          <a:ea typeface="Arial"/>
                          <a:cs typeface="Arial"/>
                          <a:sym typeface="Arial"/>
                        </a:defRPr>
                      </a:pPr>
                    </a:p>
                  </a:txBody>
                  <a:tcPr marL="63500" marR="63500" marT="0" marB="0" anchor="ctr" anchorCtr="0" horzOverflow="overflow">
                    <a:lnR w="0">
                      <a:miter lim="400000"/>
                    </a:lnR>
                    <a:lnT w="50800">
                      <a:solidFill>
                        <a:srgbClr val="3797C6"/>
                      </a:solidFill>
                      <a:miter lim="400000"/>
                    </a:lnT>
                    <a:lnB w="0">
                      <a:miter lim="400000"/>
                    </a:lnB>
                    <a:noFill/>
                  </a:tcPr>
                </a:tc>
              </a:tr>
            </a:tbl>
          </a:graphicData>
        </a:graphic>
      </p:graphicFrame>
      <p:grpSp>
        <p:nvGrpSpPr>
          <p:cNvPr id="632" name="Agrupar"/>
          <p:cNvGrpSpPr/>
          <p:nvPr/>
        </p:nvGrpSpPr>
        <p:grpSpPr>
          <a:xfrm>
            <a:off x="-56445" y="9433697"/>
            <a:ext cx="24496890" cy="4317260"/>
            <a:chOff x="0" y="0"/>
            <a:chExt cx="24496889" cy="4317258"/>
          </a:xfrm>
        </p:grpSpPr>
        <p:pic>
          <p:nvPicPr>
            <p:cNvPr id="630"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631"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633" name="Del total de deportistas con medalla, 64% (137) obtuvieron una medalla; 24.4% (52) obtuvieron 2 medallas; 6.6% (14) del total obtuvo 3 medallas; 3.3% (7) de los medallistas obtuvieron 4 y 1.4% (3) obtuvieron 5 medallas."/>
          <p:cNvSpPr txBox="1"/>
          <p:nvPr/>
        </p:nvSpPr>
        <p:spPr>
          <a:xfrm>
            <a:off x="2943052" y="7999660"/>
            <a:ext cx="11597370" cy="35382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ct val="140000"/>
              </a:lnSpc>
              <a:defRPr b="0" spc="180" sz="3600">
                <a:latin typeface="Microsoft Sans Serif"/>
                <a:ea typeface="Microsoft Sans Serif"/>
                <a:cs typeface="Microsoft Sans Serif"/>
                <a:sym typeface="Microsoft Sans Serif"/>
              </a:defRPr>
            </a:lvl1pPr>
          </a:lstStyle>
          <a:p>
            <a:pPr/>
            <a:r>
              <a:t>Del total de deportistas con medalla, 64% (137) obtuvieron una medalla; 24.4% (52) obtuvieron 2 medallas; 6.6% (14) del total obtuvo 3 medallas; 3.3% (7) de los medallistas obtuvieron 4 y 1.4% (3) obtuvieron 5 medallas.</a:t>
            </a:r>
          </a:p>
        </p:txBody>
      </p:sp>
      <p:grpSp>
        <p:nvGrpSpPr>
          <p:cNvPr id="636" name="Imagen"/>
          <p:cNvGrpSpPr/>
          <p:nvPr/>
        </p:nvGrpSpPr>
        <p:grpSpPr>
          <a:xfrm>
            <a:off x="15722336" y="2022014"/>
            <a:ext cx="5424774" cy="9117612"/>
            <a:chOff x="0" y="0"/>
            <a:chExt cx="5424773" cy="9117610"/>
          </a:xfrm>
        </p:grpSpPr>
        <p:pic>
          <p:nvPicPr>
            <p:cNvPr id="635" name="Imagen" descr="Imagen"/>
            <p:cNvPicPr>
              <a:picLocks noChangeAspect="1"/>
            </p:cNvPicPr>
            <p:nvPr/>
          </p:nvPicPr>
          <p:blipFill>
            <a:blip r:embed="rId3">
              <a:extLst/>
            </a:blip>
            <a:srcRect l="33199" t="0" r="27571" b="0"/>
            <a:stretch>
              <a:fillRect/>
            </a:stretch>
          </p:blipFill>
          <p:spPr>
            <a:xfrm>
              <a:off x="127000" y="88900"/>
              <a:ext cx="5170774" cy="8787411"/>
            </a:xfrm>
            <a:prstGeom prst="rect">
              <a:avLst/>
            </a:prstGeom>
            <a:ln>
              <a:noFill/>
            </a:ln>
            <a:effectLst/>
          </p:spPr>
        </p:pic>
        <p:pic>
          <p:nvPicPr>
            <p:cNvPr id="634" name="Imagen" descr="Imagen"/>
            <p:cNvPicPr>
              <a:picLocks noChangeAspect="0"/>
            </p:cNvPicPr>
            <p:nvPr/>
          </p:nvPicPr>
          <p:blipFill>
            <a:blip r:embed="rId4">
              <a:extLst/>
            </a:blip>
            <a:stretch>
              <a:fillRect/>
            </a:stretch>
          </p:blipFill>
          <p:spPr>
            <a:xfrm>
              <a:off x="-1" y="0"/>
              <a:ext cx="5424775" cy="9117612"/>
            </a:xfrm>
            <a:prstGeom prst="rect">
              <a:avLst/>
            </a:prstGeom>
            <a:effectLst/>
          </p:spPr>
        </p:pic>
      </p:gr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Aporte de deportistas medallistas por Entidad Federativa"/>
          <p:cNvSpPr txBox="1"/>
          <p:nvPr>
            <p:ph type="body" idx="23"/>
          </p:nvPr>
        </p:nvSpPr>
        <p:spPr>
          <a:xfrm>
            <a:off x="756683" y="88442"/>
            <a:ext cx="20368509" cy="995047"/>
          </a:xfrm>
          <a:prstGeom prst="rect">
            <a:avLst/>
          </a:prstGeom>
        </p:spPr>
        <p:txBody>
          <a:bodyPr/>
          <a:lstStyle>
            <a:lvl1pPr>
              <a:defRPr spc="230" sz="4600">
                <a:solidFill>
                  <a:schemeClr val="accent1">
                    <a:hueOff val="114395"/>
                    <a:lumOff val="-24975"/>
                  </a:schemeClr>
                </a:solidFill>
              </a:defRPr>
            </a:lvl1pPr>
          </a:lstStyle>
          <a:p>
            <a:pPr/>
            <a:r>
              <a:t>Aporte de deportistas medallistas por Entidad Federativa</a:t>
            </a:r>
          </a:p>
        </p:txBody>
      </p:sp>
      <p:grpSp>
        <p:nvGrpSpPr>
          <p:cNvPr id="641" name="Agrupar"/>
          <p:cNvGrpSpPr/>
          <p:nvPr/>
        </p:nvGrpSpPr>
        <p:grpSpPr>
          <a:xfrm>
            <a:off x="-56445" y="9408297"/>
            <a:ext cx="24496890" cy="4317260"/>
            <a:chOff x="0" y="0"/>
            <a:chExt cx="24496889" cy="4317258"/>
          </a:xfrm>
        </p:grpSpPr>
        <p:pic>
          <p:nvPicPr>
            <p:cNvPr id="639"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640"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642" name="14 entidades federativas aportaron el 86% de los deportistas que obtuvieron medallas en los I Juegos Panamericanos Junior.…"/>
          <p:cNvSpPr txBox="1"/>
          <p:nvPr/>
        </p:nvSpPr>
        <p:spPr>
          <a:xfrm>
            <a:off x="15270024" y="2727066"/>
            <a:ext cx="7206905" cy="8651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ct val="130000"/>
              </a:lnSpc>
              <a:defRPr b="0" spc="185" sz="3700">
                <a:solidFill>
                  <a:schemeClr val="accent1">
                    <a:hueOff val="114395"/>
                    <a:lumOff val="-24975"/>
                  </a:schemeClr>
                </a:solidFill>
                <a:latin typeface="Lucida Grande"/>
                <a:ea typeface="Lucida Grande"/>
                <a:cs typeface="Lucida Grande"/>
                <a:sym typeface="Lucida Grande"/>
              </a:defRPr>
            </a:pPr>
            <a:r>
              <a:t>14 entidades federativas aportaron el 86% de los deportistas que obtuvieron medallas en los </a:t>
            </a:r>
            <a:r>
              <a:rPr b="1"/>
              <a:t>I Juegos Panamericanos Junior. </a:t>
            </a:r>
          </a:p>
          <a:p>
            <a:pPr>
              <a:lnSpc>
                <a:spcPct val="130000"/>
              </a:lnSpc>
              <a:defRPr b="0" spc="185" sz="3700">
                <a:solidFill>
                  <a:schemeClr val="accent1">
                    <a:hueOff val="114395"/>
                    <a:lumOff val="-24975"/>
                  </a:schemeClr>
                </a:solidFill>
                <a:latin typeface="Lucida Grande"/>
                <a:ea typeface="Lucida Grande"/>
                <a:cs typeface="Lucida Grande"/>
                <a:sym typeface="Lucida Grande"/>
              </a:defRPr>
            </a:pPr>
          </a:p>
          <a:p>
            <a:pPr>
              <a:lnSpc>
                <a:spcPct val="130000"/>
              </a:lnSpc>
              <a:defRPr b="0" spc="185" sz="3700">
                <a:solidFill>
                  <a:schemeClr val="accent1">
                    <a:hueOff val="114395"/>
                    <a:lumOff val="-24975"/>
                  </a:schemeClr>
                </a:solidFill>
                <a:latin typeface="Lucida Grande"/>
                <a:ea typeface="Lucida Grande"/>
                <a:cs typeface="Lucida Grande"/>
                <a:sym typeface="Lucida Grande"/>
              </a:defRPr>
            </a:pPr>
            <a:r>
              <a:t>12 % fue aportado por 15 Entidades Federativas.</a:t>
            </a:r>
          </a:p>
          <a:p>
            <a:pPr>
              <a:lnSpc>
                <a:spcPct val="130000"/>
              </a:lnSpc>
              <a:defRPr b="0" spc="185" sz="3700">
                <a:solidFill>
                  <a:schemeClr val="accent1">
                    <a:hueOff val="114395"/>
                    <a:lumOff val="-24975"/>
                  </a:schemeClr>
                </a:solidFill>
                <a:latin typeface="Lucida Grande"/>
                <a:ea typeface="Lucida Grande"/>
                <a:cs typeface="Lucida Grande"/>
                <a:sym typeface="Lucida Grande"/>
              </a:defRPr>
            </a:pPr>
          </a:p>
          <a:p>
            <a:pPr>
              <a:lnSpc>
                <a:spcPct val="130000"/>
              </a:lnSpc>
              <a:defRPr b="0" spc="185" sz="3700">
                <a:solidFill>
                  <a:schemeClr val="accent1">
                    <a:hueOff val="114395"/>
                    <a:lumOff val="-24975"/>
                  </a:schemeClr>
                </a:solidFill>
                <a:latin typeface="Lucida Grande"/>
                <a:ea typeface="Lucida Grande"/>
                <a:cs typeface="Lucida Grande"/>
                <a:sym typeface="Lucida Grande"/>
              </a:defRPr>
            </a:pPr>
            <a:r>
              <a:t>2% (4) de los deportistas medallistas no tienen representación.</a:t>
            </a:r>
          </a:p>
        </p:txBody>
      </p:sp>
      <p:grpSp>
        <p:nvGrpSpPr>
          <p:cNvPr id="652" name="Agrupar"/>
          <p:cNvGrpSpPr/>
          <p:nvPr/>
        </p:nvGrpSpPr>
        <p:grpSpPr>
          <a:xfrm>
            <a:off x="2485823" y="1135744"/>
            <a:ext cx="12366117" cy="10820401"/>
            <a:chOff x="-36201" y="0"/>
            <a:chExt cx="12366115" cy="10820400"/>
          </a:xfrm>
        </p:grpSpPr>
        <p:graphicFrame>
          <p:nvGraphicFramePr>
            <p:cNvPr id="643" name="Tabla"/>
            <p:cNvGraphicFramePr/>
            <p:nvPr/>
          </p:nvGraphicFramePr>
          <p:xfrm>
            <a:off x="0" y="0"/>
            <a:ext cx="7213600" cy="10820400"/>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888791"/>
                  <a:gridCol w="2507379"/>
                  <a:gridCol w="1806025"/>
                  <a:gridCol w="1980933"/>
                </a:tblGrid>
                <a:tr h="336997">
                  <a:tc>
                    <a:txBody>
                      <a:bodyPr/>
                      <a:lstStyle/>
                      <a:p>
                        <a:pPr algn="ctr" defTabSz="914400">
                          <a:lnSpc>
                            <a:spcPct val="100000"/>
                          </a:lnSpc>
                          <a:defRPr b="1" spc="0" sz="2000">
                            <a:latin typeface="Helvetica"/>
                            <a:ea typeface="Helvetica"/>
                            <a:cs typeface="Helvetica"/>
                            <a:sym typeface="Helvetica"/>
                          </a:defRPr>
                        </a:pPr>
                      </a:p>
                    </a:txBody>
                    <a:tcPr marL="63500" marR="63500" marT="0" marB="0" anchor="ctr" anchorCtr="0" horzOverflow="overflow">
                      <a:lnL w="0">
                        <a:miter lim="400000"/>
                      </a:lnL>
                      <a:lnT w="0">
                        <a:miter lim="400000"/>
                      </a:lnT>
                      <a:lnB w="38100">
                        <a:solidFill>
                          <a:srgbClr val="3797C6"/>
                        </a:solidFill>
                        <a:miter lim="400000"/>
                      </a:lnB>
                      <a:noFill/>
                    </a:tcPr>
                  </a:tc>
                  <a:tc>
                    <a:txBody>
                      <a:bodyPr/>
                      <a:lstStyle/>
                      <a:p>
                        <a:pPr algn="ctr" defTabSz="457200">
                          <a:lnSpc>
                            <a:spcPct val="100000"/>
                          </a:lnSpc>
                          <a:defRPr spc="0" sz="1800"/>
                        </a:pPr>
                        <a:r>
                          <a:rPr b="1" sz="2000">
                            <a:latin typeface="Helvetica"/>
                            <a:ea typeface="Helvetica"/>
                            <a:cs typeface="Helvetica"/>
                            <a:sym typeface="Helvetica"/>
                          </a:rPr>
                          <a:t>Entidad Federativa</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000">
                            <a:latin typeface="Helvetica"/>
                            <a:ea typeface="Helvetica"/>
                            <a:cs typeface="Helvetica"/>
                            <a:sym typeface="Helvetica"/>
                          </a:rPr>
                          <a:t>Disciplinas</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000">
                            <a:latin typeface="Helvetica"/>
                            <a:ea typeface="Helvetica"/>
                            <a:cs typeface="Helvetica"/>
                            <a:sym typeface="Helvetica"/>
                          </a:rPr>
                          <a:t>Medallistas</a:t>
                        </a:r>
                      </a:p>
                    </a:txBody>
                    <a:tcPr marL="63500" marR="63500" marT="0" marB="0" anchor="ctr" anchorCtr="0" horzOverflow="overflow">
                      <a:lnR w="0">
                        <a:miter lim="400000"/>
                      </a:lnR>
                      <a:lnT w="0">
                        <a:miter lim="400000"/>
                      </a:lnT>
                      <a:lnB w="38100">
                        <a:solidFill>
                          <a:srgbClr val="3797C6"/>
                        </a:solidFill>
                        <a:miter lim="400000"/>
                      </a:lnB>
                      <a:noFill/>
                    </a:tcPr>
                  </a:tc>
                </a:tr>
                <a:tr h="336997">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L w="0">
                        <a:miter lim="400000"/>
                      </a:lnL>
                      <a:lnT w="38100">
                        <a:solidFill>
                          <a:srgbClr val="3797C6"/>
                        </a:solidFill>
                        <a:miter lim="400000"/>
                      </a:lnT>
                      <a:noFill/>
                    </a:tcPr>
                  </a:tc>
                  <a:tc>
                    <a:txBody>
                      <a:bodyPr/>
                      <a:lstStyle/>
                      <a:p>
                        <a:pPr algn="ctr" defTabSz="457200">
                          <a:lnSpc>
                            <a:spcPct val="100000"/>
                          </a:lnSpc>
                          <a:defRPr spc="0" sz="1800"/>
                        </a:pPr>
                        <a:r>
                          <a:rPr sz="2000">
                            <a:latin typeface="Helvetica"/>
                            <a:ea typeface="Helvetica"/>
                            <a:cs typeface="Helvetica"/>
                            <a:sym typeface="Helvetica"/>
                          </a:rPr>
                          <a:t>Nuevo León</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000">
                            <a:latin typeface="Helvetica"/>
                            <a:ea typeface="Helvetica"/>
                            <a:cs typeface="Helvetica"/>
                            <a:sym typeface="Helvetica"/>
                          </a:rPr>
                          <a:t>19</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000">
                            <a:latin typeface="Helvetica"/>
                            <a:ea typeface="Helvetica"/>
                            <a:cs typeface="Helvetica"/>
                            <a:sym typeface="Helvetica"/>
                          </a:rPr>
                          <a:t>41</a:t>
                        </a:r>
                      </a:p>
                    </a:txBody>
                    <a:tcPr marL="63500" marR="63500" marT="0" marB="0" anchor="ctr" anchorCtr="0" horzOverflow="overflow">
                      <a:lnR w="0">
                        <a:miter lim="400000"/>
                      </a:lnR>
                      <a:lnT w="38100">
                        <a:solidFill>
                          <a:srgbClr val="3797C6"/>
                        </a:solidFill>
                        <a:miter lim="400000"/>
                      </a:lnT>
                      <a:noFill/>
                    </a:tcPr>
                  </a:tc>
                </a:tr>
                <a:tr h="336997">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Jalisco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18</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40</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3</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Baja California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10</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22</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Ciudad de México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13</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5</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Estado de México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8</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13</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6</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Quintana Roo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8</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7</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Sonora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6</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8</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8</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Querétaro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6</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7</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9</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Baja California Sur</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6</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10</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Tamaulipas</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6</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11</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Coahuila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5</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12</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Hidalgo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5</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13</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Veracruz</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5</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14</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Guanajuato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15</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Chihuahua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3</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16</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Nayarit</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3</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17</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UNAM</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3</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3</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18</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Yucatán</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3</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3</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19</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Aguascalientes</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20</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Morelos</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21</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San Luis Potosí</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22</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Chiapas</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23</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Colima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24</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Durango</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25</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Michoacán</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26</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Oaxaca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27</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Puebla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28</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Sinaloa</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457200">
                          <a:lnSpc>
                            <a:spcPct val="100000"/>
                          </a:lnSpc>
                          <a:defRPr spc="0" sz="1800"/>
                        </a:pPr>
                        <a:r>
                          <a:rPr sz="2000">
                            <a:latin typeface="Helvetica"/>
                            <a:ea typeface="Helvetica"/>
                            <a:cs typeface="Helvetica"/>
                            <a:sym typeface="Helvetica"/>
                          </a:rPr>
                          <a:t>29</a:t>
                        </a:r>
                      </a:p>
                    </a:txBody>
                    <a:tcPr marL="63500" marR="63500" marT="0" marB="0" anchor="ctr" anchorCtr="0" horzOverflow="overflow">
                      <a:lnL w="0">
                        <a:miter lim="400000"/>
                      </a:lnL>
                      <a:noFill/>
                    </a:tcPr>
                  </a:tc>
                  <a:tc>
                    <a:txBody>
                      <a:bodyPr/>
                      <a:lstStyle/>
                      <a:p>
                        <a:pPr algn="ctr" defTabSz="457200">
                          <a:lnSpc>
                            <a:spcPct val="100000"/>
                          </a:lnSpc>
                          <a:defRPr spc="0" sz="1800"/>
                        </a:pPr>
                        <a:r>
                          <a:rPr sz="2000">
                            <a:latin typeface="Helvetica"/>
                            <a:ea typeface="Helvetica"/>
                            <a:cs typeface="Helvetica"/>
                            <a:sym typeface="Helvetica"/>
                          </a:rPr>
                          <a:t>Zacatecas</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R w="0">
                        <a:miter lim="400000"/>
                      </a:lnR>
                      <a:noFill/>
                    </a:tcPr>
                  </a:tc>
                </a:tr>
                <a:tr h="336997">
                  <a:tc>
                    <a:txBody>
                      <a:bodyPr/>
                      <a:lstStyle/>
                      <a:p>
                        <a:pPr algn="ctr" defTabSz="914400">
                          <a:lnSpc>
                            <a:spcPct val="100000"/>
                          </a:lnSpc>
                          <a:defRPr spc="0" sz="2000">
                            <a:sym typeface="Helvetica Light"/>
                          </a:defRPr>
                        </a:pPr>
                      </a:p>
                    </a:txBody>
                    <a:tcPr marL="63500" marR="63500" marT="0" marB="0" anchor="ctr" anchorCtr="0" horzOverflow="overflow">
                      <a:lnL w="0">
                        <a:miter lim="400000"/>
                      </a:lnL>
                      <a:lnB w="38100">
                        <a:solidFill>
                          <a:srgbClr val="3797C6"/>
                        </a:solidFill>
                        <a:miter lim="400000"/>
                      </a:lnB>
                      <a:noFill/>
                    </a:tcPr>
                  </a:tc>
                  <a:tc>
                    <a:txBody>
                      <a:bodyPr/>
                      <a:lstStyle/>
                      <a:p>
                        <a:pPr algn="ctr" defTabSz="457200">
                          <a:lnSpc>
                            <a:spcPct val="100000"/>
                          </a:lnSpc>
                          <a:defRPr spc="0" sz="1800"/>
                        </a:pPr>
                        <a:r>
                          <a:rPr sz="2000">
                            <a:latin typeface="Helvetica"/>
                            <a:ea typeface="Helvetica"/>
                            <a:cs typeface="Helvetica"/>
                            <a:sym typeface="Helvetica"/>
                          </a:rPr>
                          <a:t>Sin representación</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000">
                            <a:latin typeface="Helvetica"/>
                            <a:ea typeface="Helvetica"/>
                            <a:cs typeface="Helvetica"/>
                            <a:sym typeface="Helvetica"/>
                          </a:rPr>
                          <a:t>1</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000">
                            <a:latin typeface="Helvetica"/>
                            <a:ea typeface="Helvetica"/>
                            <a:cs typeface="Helvetica"/>
                            <a:sym typeface="Helvetica"/>
                          </a:rPr>
                          <a:t>4</a:t>
                        </a:r>
                      </a:p>
                    </a:txBody>
                    <a:tcPr marL="63500" marR="63500" marT="0" marB="0" anchor="ctr" anchorCtr="0" horzOverflow="overflow">
                      <a:lnR w="0">
                        <a:miter lim="400000"/>
                      </a:lnR>
                      <a:lnB w="38100">
                        <a:solidFill>
                          <a:srgbClr val="3797C6"/>
                        </a:solidFill>
                        <a:miter lim="400000"/>
                      </a:lnB>
                      <a:noFill/>
                    </a:tcPr>
                  </a:tc>
                </a:tr>
                <a:tr h="336997">
                  <a:tc gridSpan="3">
                    <a:txBody>
                      <a:bodyPr/>
                      <a:lstStyle/>
                      <a:p>
                        <a:pPr algn="ctr" defTabSz="914400">
                          <a:lnSpc>
                            <a:spcPct val="100000"/>
                          </a:lnSpc>
                          <a:defRPr spc="0" sz="1800"/>
                        </a:pPr>
                        <a:r>
                          <a:rPr b="1" sz="2000">
                            <a:latin typeface="Helvetica"/>
                            <a:ea typeface="Helvetica"/>
                            <a:cs typeface="Helvetica"/>
                            <a:sym typeface="Helvetica"/>
                          </a:rPr>
                          <a:t>TOTAL</a:t>
                        </a:r>
                      </a:p>
                    </a:txBody>
                    <a:tcPr marL="63500" marR="63500" marT="0" marB="0" anchor="ctr" anchorCtr="0" horzOverflow="overflow">
                      <a:lnL w="0">
                        <a:miter lim="400000"/>
                      </a:lnL>
                      <a:lnT w="38100">
                        <a:solidFill>
                          <a:srgbClr val="3797C6"/>
                        </a:solidFill>
                        <a:miter lim="400000"/>
                      </a:lnT>
                      <a:lnB w="0">
                        <a:miter lim="400000"/>
                      </a:lnB>
                      <a:noFill/>
                    </a:tcPr>
                  </a:tc>
                  <a:tc hMerge="1">
                    <a:tcPr/>
                  </a:tc>
                  <a:tc hMerge="1">
                    <a:tcPr/>
                  </a:tc>
                  <a:tc>
                    <a:txBody>
                      <a:bodyPr/>
                      <a:lstStyle/>
                      <a:p>
                        <a:pPr algn="ctr" defTabSz="457200">
                          <a:lnSpc>
                            <a:spcPct val="100000"/>
                          </a:lnSpc>
                          <a:defRPr spc="0" sz="1800"/>
                        </a:pPr>
                        <a:r>
                          <a:rPr b="1" sz="2000">
                            <a:latin typeface="Helvetica"/>
                            <a:ea typeface="Helvetica"/>
                            <a:cs typeface="Helvetica"/>
                            <a:sym typeface="Helvetica"/>
                          </a:rPr>
                          <a:t>213</a:t>
                        </a:r>
                      </a:p>
                    </a:txBody>
                    <a:tcPr marL="63500" marR="63500" marT="0" marB="0" anchor="ctr" anchorCtr="0" horzOverflow="overflow">
                      <a:lnR w="0">
                        <a:miter lim="400000"/>
                      </a:lnR>
                      <a:lnT w="38100">
                        <a:solidFill>
                          <a:srgbClr val="3797C6"/>
                        </a:solidFill>
                        <a:miter lim="400000"/>
                      </a:lnT>
                      <a:lnB w="0">
                        <a:miter lim="400000"/>
                      </a:lnB>
                      <a:noFill/>
                    </a:tcPr>
                  </a:tc>
                </a:tr>
              </a:tbl>
            </a:graphicData>
          </a:graphic>
        </p:graphicFrame>
        <p:sp>
          <p:nvSpPr>
            <p:cNvPr id="644" name="86 %…"/>
            <p:cNvSpPr txBox="1"/>
            <p:nvPr/>
          </p:nvSpPr>
          <p:spPr>
            <a:xfrm>
              <a:off x="7360792" y="1291156"/>
              <a:ext cx="4287730" cy="148244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pc="220" sz="4400"/>
              </a:pPr>
              <a:r>
                <a:t>86 %</a:t>
              </a:r>
            </a:p>
            <a:p>
              <a:pPr algn="ctr">
                <a:defRPr spc="220" sz="4400"/>
              </a:pPr>
              <a:r>
                <a:rPr b="0">
                  <a:latin typeface="Avenir Book Oblique"/>
                  <a:ea typeface="Avenir Book Oblique"/>
                  <a:cs typeface="Avenir Book Oblique"/>
                  <a:sym typeface="Avenir Book Oblique"/>
                </a:rPr>
                <a:t>183 deportistas</a:t>
              </a:r>
              <a:r>
                <a:t> </a:t>
              </a:r>
            </a:p>
          </p:txBody>
        </p:sp>
        <p:pic>
          <p:nvPicPr>
            <p:cNvPr id="645" name="Línea Línea" descr="Línea Línea"/>
            <p:cNvPicPr>
              <a:picLocks noChangeAspect="0"/>
            </p:cNvPicPr>
            <p:nvPr/>
          </p:nvPicPr>
          <p:blipFill>
            <a:blip r:embed="rId3">
              <a:extLst/>
            </a:blip>
            <a:stretch>
              <a:fillRect/>
            </a:stretch>
          </p:blipFill>
          <p:spPr>
            <a:xfrm>
              <a:off x="-36202" y="5008692"/>
              <a:ext cx="12366117" cy="76201"/>
            </a:xfrm>
            <a:prstGeom prst="rect">
              <a:avLst/>
            </a:prstGeom>
            <a:effectLst/>
          </p:spPr>
        </p:pic>
        <p:pic>
          <p:nvPicPr>
            <p:cNvPr id="647" name="Línea Línea" descr="Línea Línea"/>
            <p:cNvPicPr>
              <a:picLocks noChangeAspect="0"/>
            </p:cNvPicPr>
            <p:nvPr/>
          </p:nvPicPr>
          <p:blipFill>
            <a:blip r:embed="rId3">
              <a:extLst/>
            </a:blip>
            <a:stretch>
              <a:fillRect/>
            </a:stretch>
          </p:blipFill>
          <p:spPr>
            <a:xfrm>
              <a:off x="-36202" y="306132"/>
              <a:ext cx="12366117" cy="76201"/>
            </a:xfrm>
            <a:prstGeom prst="rect">
              <a:avLst/>
            </a:prstGeom>
            <a:effectLst/>
          </p:spPr>
        </p:pic>
        <p:sp>
          <p:nvSpPr>
            <p:cNvPr id="649" name="12%…"/>
            <p:cNvSpPr txBox="1"/>
            <p:nvPr/>
          </p:nvSpPr>
          <p:spPr>
            <a:xfrm>
              <a:off x="7519103" y="5934101"/>
              <a:ext cx="3971109" cy="148244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pc="220" sz="4400"/>
              </a:pPr>
              <a:r>
                <a:t>12%</a:t>
              </a:r>
            </a:p>
            <a:p>
              <a:pPr algn="ctr">
                <a:defRPr b="0" spc="220" sz="4400">
                  <a:latin typeface="Avenir Book Oblique"/>
                  <a:ea typeface="Avenir Book Oblique"/>
                  <a:cs typeface="Avenir Book Oblique"/>
                  <a:sym typeface="Avenir Book Oblique"/>
                </a:defRPr>
              </a:pPr>
              <a:r>
                <a:t>26 deportistas </a:t>
              </a:r>
            </a:p>
          </p:txBody>
        </p:sp>
        <p:pic>
          <p:nvPicPr>
            <p:cNvPr id="650" name="Línea Línea" descr="Línea Línea"/>
            <p:cNvPicPr>
              <a:picLocks noChangeAspect="0"/>
            </p:cNvPicPr>
            <p:nvPr/>
          </p:nvPicPr>
          <p:blipFill>
            <a:blip r:embed="rId3">
              <a:extLst/>
            </a:blip>
            <a:stretch>
              <a:fillRect/>
            </a:stretch>
          </p:blipFill>
          <p:spPr>
            <a:xfrm>
              <a:off x="-36202" y="10093097"/>
              <a:ext cx="12366117" cy="76201"/>
            </a:xfrm>
            <a:prstGeom prst="rect">
              <a:avLst/>
            </a:prstGeom>
            <a:effectLst/>
          </p:spPr>
        </p:pic>
      </p:gr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4" name="Plazas a Santiago 2023"/>
          <p:cNvSpPr txBox="1"/>
          <p:nvPr>
            <p:ph type="body" idx="26"/>
          </p:nvPr>
        </p:nvSpPr>
        <p:spPr>
          <a:xfrm>
            <a:off x="569241" y="161471"/>
            <a:ext cx="14782133" cy="1476244"/>
          </a:xfrm>
          <a:prstGeom prst="rect">
            <a:avLst/>
          </a:prstGeom>
        </p:spPr>
        <p:txBody>
          <a:bodyPr/>
          <a:lstStyle>
            <a:lvl1pPr>
              <a:defRPr spc="340" sz="6800">
                <a:solidFill>
                  <a:schemeClr val="accent1">
                    <a:hueOff val="114395"/>
                    <a:lumOff val="-24975"/>
                  </a:schemeClr>
                </a:solidFill>
              </a:defRPr>
            </a:lvl1pPr>
          </a:lstStyle>
          <a:p>
            <a:pPr/>
            <a:r>
              <a:t>Plazas a Santiago 2023</a:t>
            </a:r>
          </a:p>
        </p:txBody>
      </p:sp>
      <p:grpSp>
        <p:nvGrpSpPr>
          <p:cNvPr id="657" name="Agrupar"/>
          <p:cNvGrpSpPr/>
          <p:nvPr/>
        </p:nvGrpSpPr>
        <p:grpSpPr>
          <a:xfrm>
            <a:off x="-56445" y="9429388"/>
            <a:ext cx="24496890" cy="4317260"/>
            <a:chOff x="0" y="0"/>
            <a:chExt cx="24496889" cy="4317258"/>
          </a:xfrm>
        </p:grpSpPr>
        <p:pic>
          <p:nvPicPr>
            <p:cNvPr id="655"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656"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686" name="Agrupar"/>
          <p:cNvGrpSpPr/>
          <p:nvPr/>
        </p:nvGrpSpPr>
        <p:grpSpPr>
          <a:xfrm>
            <a:off x="2709803" y="2018006"/>
            <a:ext cx="21559323" cy="8508942"/>
            <a:chOff x="0" y="12700"/>
            <a:chExt cx="21559321" cy="8508941"/>
          </a:xfrm>
        </p:grpSpPr>
        <p:pic>
          <p:nvPicPr>
            <p:cNvPr id="658" name="Imagen" descr="Imagen"/>
            <p:cNvPicPr>
              <a:picLocks noChangeAspect="1"/>
            </p:cNvPicPr>
            <p:nvPr/>
          </p:nvPicPr>
          <p:blipFill>
            <a:blip r:embed="rId3">
              <a:extLst/>
            </a:blip>
            <a:stretch>
              <a:fillRect/>
            </a:stretch>
          </p:blipFill>
          <p:spPr>
            <a:xfrm>
              <a:off x="9395474" y="7286143"/>
              <a:ext cx="1962624" cy="1033649"/>
            </a:xfrm>
            <a:prstGeom prst="rect">
              <a:avLst/>
            </a:prstGeom>
            <a:ln w="12700" cap="flat">
              <a:noFill/>
              <a:miter lim="400000"/>
            </a:ln>
            <a:effectLst/>
          </p:spPr>
        </p:pic>
        <p:pic>
          <p:nvPicPr>
            <p:cNvPr id="659" name="Imagen" descr="Imagen"/>
            <p:cNvPicPr>
              <a:picLocks noChangeAspect="1"/>
            </p:cNvPicPr>
            <p:nvPr/>
          </p:nvPicPr>
          <p:blipFill>
            <a:blip r:embed="rId4">
              <a:extLst/>
            </a:blip>
            <a:stretch>
              <a:fillRect/>
            </a:stretch>
          </p:blipFill>
          <p:spPr>
            <a:xfrm>
              <a:off x="12377710" y="7273892"/>
              <a:ext cx="1906171" cy="1091074"/>
            </a:xfrm>
            <a:prstGeom prst="rect">
              <a:avLst/>
            </a:prstGeom>
            <a:ln w="12700" cap="flat">
              <a:noFill/>
              <a:miter lim="400000"/>
            </a:ln>
            <a:effectLst/>
          </p:spPr>
        </p:pic>
        <p:pic>
          <p:nvPicPr>
            <p:cNvPr id="660" name="Imagen" descr="Imagen"/>
            <p:cNvPicPr>
              <a:picLocks noChangeAspect="1"/>
            </p:cNvPicPr>
            <p:nvPr/>
          </p:nvPicPr>
          <p:blipFill>
            <a:blip r:embed="rId5">
              <a:extLst/>
            </a:blip>
            <a:srcRect l="0" t="0" r="0" b="0"/>
            <a:stretch>
              <a:fillRect/>
            </a:stretch>
          </p:blipFill>
          <p:spPr>
            <a:xfrm>
              <a:off x="15303492" y="7329015"/>
              <a:ext cx="1895811" cy="947906"/>
            </a:xfrm>
            <a:prstGeom prst="rect">
              <a:avLst/>
            </a:prstGeom>
            <a:ln w="12700" cap="flat">
              <a:noFill/>
              <a:miter lim="400000"/>
            </a:ln>
            <a:effectLst/>
          </p:spPr>
        </p:pic>
        <p:pic>
          <p:nvPicPr>
            <p:cNvPr id="661" name="Imagen" descr="Imagen"/>
            <p:cNvPicPr>
              <a:picLocks noChangeAspect="1"/>
            </p:cNvPicPr>
            <p:nvPr/>
          </p:nvPicPr>
          <p:blipFill>
            <a:blip r:embed="rId6">
              <a:extLst/>
            </a:blip>
            <a:stretch>
              <a:fillRect/>
            </a:stretch>
          </p:blipFill>
          <p:spPr>
            <a:xfrm>
              <a:off x="3399597" y="7214768"/>
              <a:ext cx="1680572" cy="1176400"/>
            </a:xfrm>
            <a:prstGeom prst="rect">
              <a:avLst/>
            </a:prstGeom>
            <a:ln w="12700" cap="flat">
              <a:noFill/>
              <a:miter lim="400000"/>
            </a:ln>
            <a:effectLst/>
          </p:spPr>
        </p:pic>
        <p:pic>
          <p:nvPicPr>
            <p:cNvPr id="662" name="Imagen" descr="Imagen"/>
            <p:cNvPicPr>
              <a:picLocks noChangeAspect="1"/>
            </p:cNvPicPr>
            <p:nvPr/>
          </p:nvPicPr>
          <p:blipFill>
            <a:blip r:embed="rId7">
              <a:extLst/>
            </a:blip>
            <a:stretch>
              <a:fillRect/>
            </a:stretch>
          </p:blipFill>
          <p:spPr>
            <a:xfrm>
              <a:off x="6390447" y="7240969"/>
              <a:ext cx="1690221" cy="1123997"/>
            </a:xfrm>
            <a:prstGeom prst="rect">
              <a:avLst/>
            </a:prstGeom>
            <a:ln w="12700" cap="flat">
              <a:noFill/>
              <a:miter lim="400000"/>
            </a:ln>
            <a:effectLst/>
          </p:spPr>
        </p:pic>
        <p:graphicFrame>
          <p:nvGraphicFramePr>
            <p:cNvPr id="663" name="Tabla"/>
            <p:cNvGraphicFramePr/>
            <p:nvPr/>
          </p:nvGraphicFramePr>
          <p:xfrm>
            <a:off x="3324895" y="12700"/>
            <a:ext cx="1570689" cy="1690853"/>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785344"/>
                  <a:gridCol w="785344"/>
                </a:tblGrid>
                <a:tr h="563617">
                  <a:tc>
                    <a:txBody>
                      <a:bodyPr/>
                      <a:lstStyle/>
                      <a:p>
                        <a:pPr algn="ctr" defTabSz="914400">
                          <a:lnSpc>
                            <a:spcPct val="100000"/>
                          </a:lnSpc>
                          <a:defRPr spc="0" sz="1800"/>
                        </a:pPr>
                        <a:r>
                          <a:rPr b="1" sz="2600">
                            <a:latin typeface="Helvetica"/>
                            <a:ea typeface="Helvetica"/>
                            <a:cs typeface="Helvetica"/>
                            <a:sym typeface="Helvetica"/>
                          </a:rPr>
                          <a:t>H</a:t>
                        </a:r>
                      </a:p>
                    </a:txBody>
                    <a:tcPr marL="50800" marR="50800" marT="50800" marB="50800" anchor="ctr" anchorCtr="0" horzOverflow="overflow">
                      <a:lnL w="0">
                        <a:miter lim="400000"/>
                      </a:lnL>
                      <a:lnT w="0">
                        <a:miter lim="400000"/>
                      </a:lnT>
                      <a:noFill/>
                    </a:tcPr>
                  </a:tc>
                  <a:tc>
                    <a:txBody>
                      <a:bodyPr/>
                      <a:lstStyle/>
                      <a:p>
                        <a:pPr algn="ctr" defTabSz="914400">
                          <a:lnSpc>
                            <a:spcPct val="100000"/>
                          </a:lnSpc>
                          <a:defRPr spc="0" sz="1800"/>
                        </a:pPr>
                        <a:r>
                          <a:rPr b="1" sz="2600">
                            <a:latin typeface="Helvetica"/>
                            <a:ea typeface="Helvetica"/>
                            <a:cs typeface="Helvetica"/>
                            <a:sym typeface="Helvetica"/>
                          </a:rPr>
                          <a:t>M</a:t>
                        </a:r>
                      </a:p>
                    </a:txBody>
                    <a:tcPr marL="50800" marR="50800" marT="50800" marB="50800" anchor="ctr" anchorCtr="0" horzOverflow="overflow">
                      <a:lnR w="0">
                        <a:miter lim="400000"/>
                      </a:lnR>
                      <a:lnT w="0">
                        <a:miter lim="400000"/>
                      </a:lnT>
                      <a:noFill/>
                    </a:tcPr>
                  </a:tc>
                </a:tr>
                <a:tr h="563617">
                  <a:tc>
                    <a:txBody>
                      <a:bodyPr/>
                      <a:lstStyle/>
                      <a:p>
                        <a:pPr algn="ctr" defTabSz="914400">
                          <a:lnSpc>
                            <a:spcPct val="100000"/>
                          </a:lnSpc>
                          <a:defRPr spc="0" sz="1800"/>
                        </a:pPr>
                        <a:r>
                          <a:rPr b="1" sz="2600">
                            <a:latin typeface="Helvetica"/>
                            <a:ea typeface="Helvetica"/>
                            <a:cs typeface="Helvetica"/>
                            <a:sym typeface="Helvetica"/>
                          </a:rPr>
                          <a:t>179</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2600">
                            <a:latin typeface="Helvetica"/>
                            <a:ea typeface="Helvetica"/>
                            <a:cs typeface="Helvetica"/>
                            <a:sym typeface="Helvetica"/>
                          </a:rPr>
                          <a:t>173</a:t>
                        </a:r>
                      </a:p>
                    </a:txBody>
                    <a:tcPr marL="50800" marR="50800" marT="50800" marB="50800" anchor="ctr" anchorCtr="0" horzOverflow="overflow">
                      <a:lnR w="0">
                        <a:miter lim="400000"/>
                      </a:lnR>
                      <a:noFill/>
                    </a:tcPr>
                  </a:tc>
                </a:tr>
                <a:tr h="563617">
                  <a:tc gridSpan="2">
                    <a:txBody>
                      <a:bodyPr/>
                      <a:lstStyle/>
                      <a:p>
                        <a:pPr algn="ctr" defTabSz="914400">
                          <a:lnSpc>
                            <a:spcPct val="100000"/>
                          </a:lnSpc>
                          <a:defRPr spc="0" sz="1800"/>
                        </a:pPr>
                        <a:r>
                          <a:rPr b="1" sz="3400">
                            <a:latin typeface="Helvetica"/>
                            <a:ea typeface="Helvetica"/>
                            <a:cs typeface="Helvetica"/>
                            <a:sym typeface="Helvetica"/>
                          </a:rPr>
                          <a:t>352</a:t>
                        </a:r>
                      </a:p>
                    </a:txBody>
                    <a:tcPr marL="50800" marR="50800" marT="50800" marB="50800" anchor="ctr" anchorCtr="0" horzOverflow="overflow">
                      <a:lnL w="0">
                        <a:miter lim="400000"/>
                      </a:lnL>
                      <a:lnR w="0">
                        <a:miter lim="400000"/>
                      </a:lnR>
                      <a:lnB w="0">
                        <a:miter lim="400000"/>
                      </a:lnB>
                      <a:noFill/>
                    </a:tcPr>
                  </a:tc>
                  <a:tc hMerge="1">
                    <a:tcPr/>
                  </a:tc>
                </a:tr>
              </a:tbl>
            </a:graphicData>
          </a:graphic>
        </p:graphicFrame>
        <p:graphicFrame>
          <p:nvGraphicFramePr>
            <p:cNvPr id="664" name="Tabla"/>
            <p:cNvGraphicFramePr/>
            <p:nvPr/>
          </p:nvGraphicFramePr>
          <p:xfrm>
            <a:off x="6450214" y="12700"/>
            <a:ext cx="1570689" cy="1690853"/>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785344"/>
                  <a:gridCol w="785344"/>
                </a:tblGrid>
                <a:tr h="563617">
                  <a:tc>
                    <a:txBody>
                      <a:bodyPr/>
                      <a:lstStyle/>
                      <a:p>
                        <a:pPr algn="ctr" defTabSz="914400">
                          <a:lnSpc>
                            <a:spcPct val="100000"/>
                          </a:lnSpc>
                          <a:defRPr spc="0" sz="1800"/>
                        </a:pPr>
                        <a:r>
                          <a:rPr b="1" sz="2600">
                            <a:latin typeface="Helvetica"/>
                            <a:ea typeface="Helvetica"/>
                            <a:cs typeface="Helvetica"/>
                            <a:sym typeface="Helvetica"/>
                          </a:rPr>
                          <a:t>H</a:t>
                        </a:r>
                      </a:p>
                    </a:txBody>
                    <a:tcPr marL="50800" marR="50800" marT="50800" marB="50800" anchor="ctr" anchorCtr="0" horzOverflow="overflow">
                      <a:lnL w="0">
                        <a:miter lim="400000"/>
                      </a:lnL>
                      <a:lnT w="0">
                        <a:miter lim="400000"/>
                      </a:lnT>
                      <a:noFill/>
                    </a:tcPr>
                  </a:tc>
                  <a:tc>
                    <a:txBody>
                      <a:bodyPr/>
                      <a:lstStyle/>
                      <a:p>
                        <a:pPr algn="ctr" defTabSz="914400">
                          <a:lnSpc>
                            <a:spcPct val="100000"/>
                          </a:lnSpc>
                          <a:defRPr spc="0" sz="1800"/>
                        </a:pPr>
                        <a:r>
                          <a:rPr b="1" sz="2600">
                            <a:latin typeface="Helvetica"/>
                            <a:ea typeface="Helvetica"/>
                            <a:cs typeface="Helvetica"/>
                            <a:sym typeface="Helvetica"/>
                          </a:rPr>
                          <a:t>M</a:t>
                        </a:r>
                      </a:p>
                    </a:txBody>
                    <a:tcPr marL="50800" marR="50800" marT="50800" marB="50800" anchor="ctr" anchorCtr="0" horzOverflow="overflow">
                      <a:lnR w="0">
                        <a:miter lim="400000"/>
                      </a:lnR>
                      <a:lnT w="0">
                        <a:miter lim="400000"/>
                      </a:lnT>
                      <a:noFill/>
                    </a:tcPr>
                  </a:tc>
                </a:tr>
                <a:tr h="563617">
                  <a:tc>
                    <a:txBody>
                      <a:bodyPr/>
                      <a:lstStyle/>
                      <a:p>
                        <a:pPr algn="ctr" defTabSz="914400">
                          <a:lnSpc>
                            <a:spcPct val="100000"/>
                          </a:lnSpc>
                          <a:defRPr spc="0" sz="1800"/>
                        </a:pPr>
                        <a:r>
                          <a:rPr b="1" sz="2600">
                            <a:latin typeface="Helvetica"/>
                            <a:ea typeface="Helvetica"/>
                            <a:cs typeface="Helvetica"/>
                            <a:sym typeface="Helvetica"/>
                          </a:rPr>
                          <a:t>183</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2600">
                            <a:latin typeface="Helvetica"/>
                            <a:ea typeface="Helvetica"/>
                            <a:cs typeface="Helvetica"/>
                            <a:sym typeface="Helvetica"/>
                          </a:rPr>
                          <a:t>185</a:t>
                        </a:r>
                      </a:p>
                    </a:txBody>
                    <a:tcPr marL="50800" marR="50800" marT="50800" marB="50800" anchor="ctr" anchorCtr="0" horzOverflow="overflow">
                      <a:lnR w="0">
                        <a:miter lim="400000"/>
                      </a:lnR>
                      <a:noFill/>
                    </a:tcPr>
                  </a:tc>
                </a:tr>
                <a:tr h="563617">
                  <a:tc gridSpan="2">
                    <a:txBody>
                      <a:bodyPr/>
                      <a:lstStyle/>
                      <a:p>
                        <a:pPr algn="ctr" defTabSz="914400">
                          <a:lnSpc>
                            <a:spcPct val="100000"/>
                          </a:lnSpc>
                          <a:defRPr spc="0" sz="1800"/>
                        </a:pPr>
                        <a:r>
                          <a:rPr b="1" sz="3400">
                            <a:latin typeface="Helvetica"/>
                            <a:ea typeface="Helvetica"/>
                            <a:cs typeface="Helvetica"/>
                            <a:sym typeface="Helvetica"/>
                          </a:rPr>
                          <a:t>368</a:t>
                        </a:r>
                      </a:p>
                    </a:txBody>
                    <a:tcPr marL="50800" marR="50800" marT="50800" marB="50800" anchor="ctr" anchorCtr="0" horzOverflow="overflow">
                      <a:lnL w="0">
                        <a:miter lim="400000"/>
                      </a:lnL>
                      <a:lnR w="0">
                        <a:miter lim="400000"/>
                      </a:lnR>
                      <a:lnB w="0">
                        <a:miter lim="400000"/>
                      </a:lnB>
                      <a:noFill/>
                    </a:tcPr>
                  </a:tc>
                  <a:tc hMerge="1">
                    <a:tcPr/>
                  </a:tc>
                </a:tr>
              </a:tbl>
            </a:graphicData>
          </a:graphic>
        </p:graphicFrame>
        <p:graphicFrame>
          <p:nvGraphicFramePr>
            <p:cNvPr id="665" name="Tabla"/>
            <p:cNvGraphicFramePr/>
            <p:nvPr/>
          </p:nvGraphicFramePr>
          <p:xfrm>
            <a:off x="9395474" y="12700"/>
            <a:ext cx="1570689" cy="1690853"/>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785344"/>
                  <a:gridCol w="785344"/>
                </a:tblGrid>
                <a:tr h="563617">
                  <a:tc>
                    <a:txBody>
                      <a:bodyPr/>
                      <a:lstStyle/>
                      <a:p>
                        <a:pPr algn="ctr" defTabSz="914400">
                          <a:lnSpc>
                            <a:spcPct val="100000"/>
                          </a:lnSpc>
                          <a:defRPr spc="0" sz="1800"/>
                        </a:pPr>
                        <a:r>
                          <a:rPr b="1" sz="2600">
                            <a:latin typeface="Helvetica"/>
                            <a:ea typeface="Helvetica"/>
                            <a:cs typeface="Helvetica"/>
                            <a:sym typeface="Helvetica"/>
                          </a:rPr>
                          <a:t>H</a:t>
                        </a:r>
                      </a:p>
                    </a:txBody>
                    <a:tcPr marL="50800" marR="50800" marT="50800" marB="50800" anchor="ctr" anchorCtr="0" horzOverflow="overflow">
                      <a:lnL w="0">
                        <a:miter lim="400000"/>
                      </a:lnL>
                      <a:lnT w="0">
                        <a:miter lim="400000"/>
                      </a:lnT>
                      <a:noFill/>
                    </a:tcPr>
                  </a:tc>
                  <a:tc>
                    <a:txBody>
                      <a:bodyPr/>
                      <a:lstStyle/>
                      <a:p>
                        <a:pPr algn="ctr" defTabSz="914400">
                          <a:lnSpc>
                            <a:spcPct val="100000"/>
                          </a:lnSpc>
                          <a:defRPr spc="0" sz="1800"/>
                        </a:pPr>
                        <a:r>
                          <a:rPr b="1" sz="2600">
                            <a:latin typeface="Helvetica"/>
                            <a:ea typeface="Helvetica"/>
                            <a:cs typeface="Helvetica"/>
                            <a:sym typeface="Helvetica"/>
                          </a:rPr>
                          <a:t>M</a:t>
                        </a:r>
                      </a:p>
                    </a:txBody>
                    <a:tcPr marL="50800" marR="50800" marT="50800" marB="50800" anchor="ctr" anchorCtr="0" horzOverflow="overflow">
                      <a:lnR w="0">
                        <a:miter lim="400000"/>
                      </a:lnR>
                      <a:lnT w="0">
                        <a:miter lim="400000"/>
                      </a:lnT>
                      <a:noFill/>
                    </a:tcPr>
                  </a:tc>
                </a:tr>
                <a:tr h="563617">
                  <a:tc>
                    <a:txBody>
                      <a:bodyPr/>
                      <a:lstStyle/>
                      <a:p>
                        <a:pPr algn="ctr" defTabSz="914400">
                          <a:lnSpc>
                            <a:spcPct val="100000"/>
                          </a:lnSpc>
                          <a:defRPr spc="0" sz="1800"/>
                        </a:pPr>
                        <a:r>
                          <a:rPr b="1" sz="2600">
                            <a:latin typeface="Helvetica"/>
                            <a:ea typeface="Helvetica"/>
                            <a:cs typeface="Helvetica"/>
                            <a:sym typeface="Helvetica"/>
                          </a:rPr>
                          <a:t>64</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2600">
                            <a:latin typeface="Helvetica"/>
                            <a:ea typeface="Helvetica"/>
                            <a:cs typeface="Helvetica"/>
                            <a:sym typeface="Helvetica"/>
                          </a:rPr>
                          <a:t>57</a:t>
                        </a:r>
                      </a:p>
                    </a:txBody>
                    <a:tcPr marL="50800" marR="50800" marT="50800" marB="50800" anchor="ctr" anchorCtr="0" horzOverflow="overflow">
                      <a:lnR w="0">
                        <a:miter lim="400000"/>
                      </a:lnR>
                      <a:noFill/>
                    </a:tcPr>
                  </a:tc>
                </a:tr>
                <a:tr h="563617">
                  <a:tc gridSpan="2">
                    <a:txBody>
                      <a:bodyPr/>
                      <a:lstStyle/>
                      <a:p>
                        <a:pPr algn="ctr" defTabSz="914400">
                          <a:lnSpc>
                            <a:spcPct val="100000"/>
                          </a:lnSpc>
                          <a:defRPr spc="0" sz="1800"/>
                        </a:pPr>
                        <a:r>
                          <a:rPr b="1" sz="3400">
                            <a:latin typeface="Helvetica"/>
                            <a:ea typeface="Helvetica"/>
                            <a:cs typeface="Helvetica"/>
                            <a:sym typeface="Helvetica"/>
                          </a:rPr>
                          <a:t>121</a:t>
                        </a:r>
                      </a:p>
                    </a:txBody>
                    <a:tcPr marL="50800" marR="50800" marT="50800" marB="50800" anchor="ctr" anchorCtr="0" horzOverflow="overflow">
                      <a:lnL w="0">
                        <a:miter lim="400000"/>
                      </a:lnL>
                      <a:lnR w="0">
                        <a:miter lim="400000"/>
                      </a:lnR>
                      <a:lnB w="0">
                        <a:miter lim="400000"/>
                      </a:lnB>
                      <a:noFill/>
                    </a:tcPr>
                  </a:tc>
                  <a:tc hMerge="1">
                    <a:tcPr/>
                  </a:tc>
                </a:tr>
              </a:tbl>
            </a:graphicData>
          </a:graphic>
        </p:graphicFrame>
        <p:graphicFrame>
          <p:nvGraphicFramePr>
            <p:cNvPr id="666" name="Tabla"/>
            <p:cNvGraphicFramePr/>
            <p:nvPr/>
          </p:nvGraphicFramePr>
          <p:xfrm>
            <a:off x="12340735" y="12700"/>
            <a:ext cx="1570690" cy="1690853"/>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785344"/>
                  <a:gridCol w="785344"/>
                </a:tblGrid>
                <a:tr h="563617">
                  <a:tc>
                    <a:txBody>
                      <a:bodyPr/>
                      <a:lstStyle/>
                      <a:p>
                        <a:pPr algn="ctr" defTabSz="914400">
                          <a:lnSpc>
                            <a:spcPct val="100000"/>
                          </a:lnSpc>
                          <a:defRPr spc="0" sz="1800"/>
                        </a:pPr>
                        <a:r>
                          <a:rPr b="1" sz="2600">
                            <a:latin typeface="Helvetica"/>
                            <a:ea typeface="Helvetica"/>
                            <a:cs typeface="Helvetica"/>
                            <a:sym typeface="Helvetica"/>
                          </a:rPr>
                          <a:t>H</a:t>
                        </a:r>
                      </a:p>
                    </a:txBody>
                    <a:tcPr marL="50800" marR="50800" marT="50800" marB="50800" anchor="ctr" anchorCtr="0" horzOverflow="overflow">
                      <a:lnL w="0">
                        <a:miter lim="400000"/>
                      </a:lnL>
                      <a:lnT w="0">
                        <a:miter lim="400000"/>
                      </a:lnT>
                      <a:noFill/>
                    </a:tcPr>
                  </a:tc>
                  <a:tc>
                    <a:txBody>
                      <a:bodyPr/>
                      <a:lstStyle/>
                      <a:p>
                        <a:pPr algn="ctr" defTabSz="914400">
                          <a:lnSpc>
                            <a:spcPct val="100000"/>
                          </a:lnSpc>
                          <a:defRPr spc="0" sz="1800"/>
                        </a:pPr>
                        <a:r>
                          <a:rPr b="1" sz="2600">
                            <a:latin typeface="Helvetica"/>
                            <a:ea typeface="Helvetica"/>
                            <a:cs typeface="Helvetica"/>
                            <a:sym typeface="Helvetica"/>
                          </a:rPr>
                          <a:t>M</a:t>
                        </a:r>
                      </a:p>
                    </a:txBody>
                    <a:tcPr marL="50800" marR="50800" marT="50800" marB="50800" anchor="ctr" anchorCtr="0" horzOverflow="overflow">
                      <a:lnR w="0">
                        <a:miter lim="400000"/>
                      </a:lnR>
                      <a:lnT w="0">
                        <a:miter lim="400000"/>
                      </a:lnT>
                      <a:noFill/>
                    </a:tcPr>
                  </a:tc>
                </a:tr>
                <a:tr h="563617">
                  <a:tc>
                    <a:txBody>
                      <a:bodyPr/>
                      <a:lstStyle/>
                      <a:p>
                        <a:pPr algn="ctr" defTabSz="914400">
                          <a:lnSpc>
                            <a:spcPct val="100000"/>
                          </a:lnSpc>
                          <a:defRPr spc="0" sz="1800"/>
                        </a:pPr>
                        <a:r>
                          <a:rPr b="1" sz="2600">
                            <a:latin typeface="Helvetica"/>
                            <a:ea typeface="Helvetica"/>
                            <a:cs typeface="Helvetica"/>
                            <a:sym typeface="Helvetica"/>
                          </a:rPr>
                          <a:t>171</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2600">
                            <a:latin typeface="Helvetica"/>
                            <a:ea typeface="Helvetica"/>
                            <a:cs typeface="Helvetica"/>
                            <a:sym typeface="Helvetica"/>
                          </a:rPr>
                          <a:t>185</a:t>
                        </a:r>
                      </a:p>
                    </a:txBody>
                    <a:tcPr marL="50800" marR="50800" marT="50800" marB="50800" anchor="ctr" anchorCtr="0" horzOverflow="overflow">
                      <a:lnR w="0">
                        <a:miter lim="400000"/>
                      </a:lnR>
                      <a:noFill/>
                    </a:tcPr>
                  </a:tc>
                </a:tr>
                <a:tr h="563617">
                  <a:tc gridSpan="2">
                    <a:txBody>
                      <a:bodyPr/>
                      <a:lstStyle/>
                      <a:p>
                        <a:pPr algn="ctr" defTabSz="914400">
                          <a:lnSpc>
                            <a:spcPct val="100000"/>
                          </a:lnSpc>
                          <a:defRPr spc="0" sz="1800"/>
                        </a:pPr>
                        <a:r>
                          <a:rPr b="1" sz="3400">
                            <a:latin typeface="Helvetica"/>
                            <a:ea typeface="Helvetica"/>
                            <a:cs typeface="Helvetica"/>
                            <a:sym typeface="Helvetica"/>
                          </a:rPr>
                          <a:t>356</a:t>
                        </a:r>
                      </a:p>
                    </a:txBody>
                    <a:tcPr marL="50800" marR="50800" marT="50800" marB="50800" anchor="ctr" anchorCtr="0" horzOverflow="overflow">
                      <a:lnL w="0">
                        <a:miter lim="400000"/>
                      </a:lnL>
                      <a:lnR w="0">
                        <a:miter lim="400000"/>
                      </a:lnR>
                      <a:lnB w="0">
                        <a:miter lim="400000"/>
                      </a:lnB>
                      <a:noFill/>
                    </a:tcPr>
                  </a:tc>
                  <a:tc hMerge="1">
                    <a:tcPr/>
                  </a:tc>
                </a:tr>
              </a:tbl>
            </a:graphicData>
          </a:graphic>
        </p:graphicFrame>
        <p:graphicFrame>
          <p:nvGraphicFramePr>
            <p:cNvPr id="667" name="Tabla"/>
            <p:cNvGraphicFramePr/>
            <p:nvPr/>
          </p:nvGraphicFramePr>
          <p:xfrm>
            <a:off x="15466052" y="12700"/>
            <a:ext cx="1570690" cy="1690853"/>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785344"/>
                  <a:gridCol w="785344"/>
                </a:tblGrid>
                <a:tr h="563617">
                  <a:tc>
                    <a:txBody>
                      <a:bodyPr/>
                      <a:lstStyle/>
                      <a:p>
                        <a:pPr algn="ctr" defTabSz="914400">
                          <a:lnSpc>
                            <a:spcPct val="100000"/>
                          </a:lnSpc>
                          <a:defRPr spc="0" sz="1800"/>
                        </a:pPr>
                        <a:r>
                          <a:rPr b="1" sz="2600">
                            <a:latin typeface="Helvetica"/>
                            <a:ea typeface="Helvetica"/>
                            <a:cs typeface="Helvetica"/>
                            <a:sym typeface="Helvetica"/>
                          </a:rPr>
                          <a:t>H</a:t>
                        </a:r>
                      </a:p>
                    </a:txBody>
                    <a:tcPr marL="50800" marR="50800" marT="50800" marB="50800" anchor="ctr" anchorCtr="0" horzOverflow="overflow">
                      <a:lnL w="0">
                        <a:miter lim="400000"/>
                      </a:lnL>
                      <a:lnT w="0">
                        <a:miter lim="400000"/>
                      </a:lnT>
                      <a:noFill/>
                    </a:tcPr>
                  </a:tc>
                  <a:tc>
                    <a:txBody>
                      <a:bodyPr/>
                      <a:lstStyle/>
                      <a:p>
                        <a:pPr algn="ctr" defTabSz="914400">
                          <a:lnSpc>
                            <a:spcPct val="100000"/>
                          </a:lnSpc>
                          <a:defRPr spc="0" sz="1800"/>
                        </a:pPr>
                        <a:r>
                          <a:rPr b="1" sz="2600">
                            <a:latin typeface="Helvetica"/>
                            <a:ea typeface="Helvetica"/>
                            <a:cs typeface="Helvetica"/>
                            <a:sym typeface="Helvetica"/>
                          </a:rPr>
                          <a:t>M</a:t>
                        </a:r>
                      </a:p>
                    </a:txBody>
                    <a:tcPr marL="50800" marR="50800" marT="50800" marB="50800" anchor="ctr" anchorCtr="0" horzOverflow="overflow">
                      <a:lnR w="0">
                        <a:miter lim="400000"/>
                      </a:lnR>
                      <a:lnT w="0">
                        <a:miter lim="400000"/>
                      </a:lnT>
                      <a:noFill/>
                    </a:tcPr>
                  </a:tc>
                </a:tr>
                <a:tr h="563617">
                  <a:tc>
                    <a:txBody>
                      <a:bodyPr/>
                      <a:lstStyle/>
                      <a:p>
                        <a:pPr algn="ctr" defTabSz="914400">
                          <a:lnSpc>
                            <a:spcPct val="100000"/>
                          </a:lnSpc>
                          <a:defRPr spc="0" sz="1800"/>
                        </a:pPr>
                        <a:r>
                          <a:rPr b="1" sz="2600">
                            <a:latin typeface="Helvetica"/>
                            <a:ea typeface="Helvetica"/>
                            <a:cs typeface="Helvetica"/>
                            <a:sym typeface="Helvetica"/>
                          </a:rPr>
                          <a:t>108</a:t>
                        </a:r>
                      </a:p>
                    </a:txBody>
                    <a:tcPr marL="50800" marR="50800" marT="50800" marB="50800" anchor="ctr" anchorCtr="0" horzOverflow="overflow">
                      <a:lnL w="0">
                        <a:miter lim="400000"/>
                      </a:lnL>
                      <a:noFill/>
                    </a:tcPr>
                  </a:tc>
                  <a:tc>
                    <a:txBody>
                      <a:bodyPr/>
                      <a:lstStyle/>
                      <a:p>
                        <a:pPr algn="ctr" defTabSz="914400">
                          <a:lnSpc>
                            <a:spcPct val="100000"/>
                          </a:lnSpc>
                          <a:defRPr spc="0" sz="1800"/>
                        </a:pPr>
                        <a:r>
                          <a:rPr b="1" sz="2600">
                            <a:latin typeface="Helvetica"/>
                            <a:ea typeface="Helvetica"/>
                            <a:cs typeface="Helvetica"/>
                            <a:sym typeface="Helvetica"/>
                          </a:rPr>
                          <a:t>86</a:t>
                        </a:r>
                      </a:p>
                    </a:txBody>
                    <a:tcPr marL="50800" marR="50800" marT="50800" marB="50800" anchor="ctr" anchorCtr="0" horzOverflow="overflow">
                      <a:lnR w="0">
                        <a:miter lim="400000"/>
                      </a:lnR>
                      <a:noFill/>
                    </a:tcPr>
                  </a:tc>
                </a:tr>
                <a:tr h="563617">
                  <a:tc gridSpan="2">
                    <a:txBody>
                      <a:bodyPr/>
                      <a:lstStyle/>
                      <a:p>
                        <a:pPr algn="ctr" defTabSz="914400">
                          <a:lnSpc>
                            <a:spcPct val="100000"/>
                          </a:lnSpc>
                          <a:defRPr spc="0" sz="1800"/>
                        </a:pPr>
                        <a:r>
                          <a:rPr b="1" sz="3400">
                            <a:latin typeface="Helvetica"/>
                            <a:ea typeface="Helvetica"/>
                            <a:cs typeface="Helvetica"/>
                            <a:sym typeface="Helvetica"/>
                          </a:rPr>
                          <a:t>194</a:t>
                        </a:r>
                      </a:p>
                    </a:txBody>
                    <a:tcPr marL="50800" marR="50800" marT="50800" marB="50800" anchor="ctr" anchorCtr="0" horzOverflow="overflow">
                      <a:lnL w="0">
                        <a:miter lim="400000"/>
                      </a:lnL>
                      <a:lnR w="0">
                        <a:miter lim="400000"/>
                      </a:lnR>
                      <a:lnB w="0">
                        <a:miter lim="400000"/>
                      </a:lnB>
                      <a:noFill/>
                    </a:tcPr>
                  </a:tc>
                  <a:tc hMerge="1">
                    <a:tcPr/>
                  </a:tc>
                </a:tr>
              </a:tbl>
            </a:graphicData>
          </a:graphic>
        </p:graphicFrame>
        <p:sp>
          <p:nvSpPr>
            <p:cNvPr id="668" name="59"/>
            <p:cNvSpPr txBox="1"/>
            <p:nvPr/>
          </p:nvSpPr>
          <p:spPr>
            <a:xfrm>
              <a:off x="3698758" y="2317608"/>
              <a:ext cx="82296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25" sz="4500">
                  <a:solidFill>
                    <a:schemeClr val="accent5">
                      <a:lumOff val="-29866"/>
                    </a:schemeClr>
                  </a:solidFill>
                  <a:latin typeface="Marker Felt"/>
                  <a:ea typeface="Marker Felt"/>
                  <a:cs typeface="Marker Felt"/>
                  <a:sym typeface="Marker Felt"/>
                </a:defRPr>
              </a:lvl1pPr>
            </a:lstStyle>
            <a:p>
              <a:pPr/>
              <a:r>
                <a:t>59</a:t>
              </a:r>
            </a:p>
          </p:txBody>
        </p:sp>
        <p:sp>
          <p:nvSpPr>
            <p:cNvPr id="669" name="48"/>
            <p:cNvSpPr txBox="1"/>
            <p:nvPr/>
          </p:nvSpPr>
          <p:spPr>
            <a:xfrm>
              <a:off x="6824078" y="2317608"/>
              <a:ext cx="82296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25" sz="4500">
                  <a:solidFill>
                    <a:schemeClr val="accent5">
                      <a:lumOff val="-29866"/>
                    </a:schemeClr>
                  </a:solidFill>
                  <a:latin typeface="Marker Felt"/>
                  <a:ea typeface="Marker Felt"/>
                  <a:cs typeface="Marker Felt"/>
                  <a:sym typeface="Marker Felt"/>
                </a:defRPr>
              </a:lvl1pPr>
            </a:lstStyle>
            <a:p>
              <a:pPr/>
              <a:r>
                <a:t>48</a:t>
              </a:r>
            </a:p>
          </p:txBody>
        </p:sp>
        <p:sp>
          <p:nvSpPr>
            <p:cNvPr id="670" name="47"/>
            <p:cNvSpPr txBox="1"/>
            <p:nvPr/>
          </p:nvSpPr>
          <p:spPr>
            <a:xfrm>
              <a:off x="9769338" y="2412290"/>
              <a:ext cx="82296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25" sz="4500">
                  <a:solidFill>
                    <a:schemeClr val="accent5">
                      <a:lumOff val="-29866"/>
                    </a:schemeClr>
                  </a:solidFill>
                  <a:latin typeface="Marker Felt"/>
                  <a:ea typeface="Marker Felt"/>
                  <a:cs typeface="Marker Felt"/>
                  <a:sym typeface="Marker Felt"/>
                </a:defRPr>
              </a:lvl1pPr>
            </a:lstStyle>
            <a:p>
              <a:pPr/>
              <a:r>
                <a:t>47</a:t>
              </a:r>
            </a:p>
          </p:txBody>
        </p:sp>
        <p:sp>
          <p:nvSpPr>
            <p:cNvPr id="671" name="46"/>
            <p:cNvSpPr txBox="1"/>
            <p:nvPr/>
          </p:nvSpPr>
          <p:spPr>
            <a:xfrm>
              <a:off x="12714599" y="2412290"/>
              <a:ext cx="82296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25" sz="4500">
                  <a:solidFill>
                    <a:schemeClr val="accent5">
                      <a:lumOff val="-29866"/>
                    </a:schemeClr>
                  </a:solidFill>
                  <a:latin typeface="Marker Felt"/>
                  <a:ea typeface="Marker Felt"/>
                  <a:cs typeface="Marker Felt"/>
                  <a:sym typeface="Marker Felt"/>
                </a:defRPr>
              </a:lvl1pPr>
            </a:lstStyle>
            <a:p>
              <a:pPr/>
              <a:r>
                <a:t>46</a:t>
              </a:r>
            </a:p>
          </p:txBody>
        </p:sp>
        <p:sp>
          <p:nvSpPr>
            <p:cNvPr id="672" name="29"/>
            <p:cNvSpPr txBox="1"/>
            <p:nvPr/>
          </p:nvSpPr>
          <p:spPr>
            <a:xfrm>
              <a:off x="15839916" y="2433726"/>
              <a:ext cx="822961" cy="723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25" sz="4500">
                  <a:solidFill>
                    <a:schemeClr val="accent5">
                      <a:lumOff val="-29866"/>
                    </a:schemeClr>
                  </a:solidFill>
                  <a:latin typeface="Marker Felt"/>
                  <a:ea typeface="Marker Felt"/>
                  <a:cs typeface="Marker Felt"/>
                  <a:sym typeface="Marker Felt"/>
                </a:defRPr>
              </a:lvl1pPr>
            </a:lstStyle>
            <a:p>
              <a:pPr/>
              <a:r>
                <a:t>29</a:t>
              </a:r>
            </a:p>
          </p:txBody>
        </p:sp>
        <p:sp>
          <p:nvSpPr>
            <p:cNvPr id="673" name="Línea"/>
            <p:cNvSpPr/>
            <p:nvPr/>
          </p:nvSpPr>
          <p:spPr>
            <a:xfrm>
              <a:off x="249188" y="3219601"/>
              <a:ext cx="1823004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defRPr b="0" spc="0" sz="1200">
                  <a:latin typeface="Helvetica"/>
                  <a:ea typeface="Helvetica"/>
                  <a:cs typeface="Helvetica"/>
                  <a:sym typeface="Helvetica"/>
                </a:defRPr>
              </a:pPr>
            </a:p>
          </p:txBody>
        </p:sp>
        <p:sp>
          <p:nvSpPr>
            <p:cNvPr id="674" name="Línea"/>
            <p:cNvSpPr/>
            <p:nvPr/>
          </p:nvSpPr>
          <p:spPr>
            <a:xfrm>
              <a:off x="249188" y="2139514"/>
              <a:ext cx="18230040" cy="1"/>
            </a:xfrm>
            <a:prstGeom prst="line">
              <a:avLst/>
            </a:prstGeom>
            <a:noFill/>
            <a:ln w="25400" cap="flat">
              <a:solidFill>
                <a:srgbClr val="000000"/>
              </a:solidFill>
              <a:prstDash val="solid"/>
              <a:miter lim="400000"/>
            </a:ln>
            <a:effectLst/>
          </p:spPr>
          <p:txBody>
            <a:bodyPr wrap="square" lIns="50800" tIns="50800" rIns="50800" bIns="50800" numCol="1" anchor="ctr">
              <a:noAutofit/>
            </a:bodyPr>
            <a:lstStyle/>
            <a:p>
              <a:pPr defTabSz="457200">
                <a:lnSpc>
                  <a:spcPct val="100000"/>
                </a:lnSpc>
                <a:defRPr b="0" spc="0" sz="1200">
                  <a:latin typeface="Helvetica"/>
                  <a:ea typeface="Helvetica"/>
                  <a:cs typeface="Helvetica"/>
                  <a:sym typeface="Helvetica"/>
                </a:defRPr>
              </a:pPr>
            </a:p>
          </p:txBody>
        </p:sp>
        <p:sp>
          <p:nvSpPr>
            <p:cNvPr id="675" name="Oros Totales"/>
            <p:cNvSpPr txBox="1"/>
            <p:nvPr/>
          </p:nvSpPr>
          <p:spPr>
            <a:xfrm>
              <a:off x="244358" y="2349358"/>
              <a:ext cx="2888489" cy="660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00" sz="4000">
                  <a:solidFill>
                    <a:schemeClr val="accent5">
                      <a:lumOff val="-29866"/>
                    </a:schemeClr>
                  </a:solidFill>
                  <a:latin typeface="Marker Felt"/>
                  <a:ea typeface="Marker Felt"/>
                  <a:cs typeface="Marker Felt"/>
                  <a:sym typeface="Marker Felt"/>
                </a:defRPr>
              </a:lvl1pPr>
            </a:lstStyle>
            <a:p>
              <a:pPr/>
              <a:r>
                <a:t>Oros Totales</a:t>
              </a:r>
            </a:p>
          </p:txBody>
        </p:sp>
        <p:grpSp>
          <p:nvGrpSpPr>
            <p:cNvPr id="678" name="Agrupar"/>
            <p:cNvGrpSpPr/>
            <p:nvPr/>
          </p:nvGrpSpPr>
          <p:grpSpPr>
            <a:xfrm>
              <a:off x="2367775" y="1010417"/>
              <a:ext cx="19191547" cy="7511225"/>
              <a:chOff x="0" y="0"/>
              <a:chExt cx="19191545" cy="7511223"/>
            </a:xfrm>
          </p:grpSpPr>
          <p:pic>
            <p:nvPicPr>
              <p:cNvPr id="676" name="Imagen" descr="Imagen"/>
              <p:cNvPicPr>
                <a:picLocks noChangeAspect="1"/>
              </p:cNvPicPr>
              <p:nvPr/>
            </p:nvPicPr>
            <p:blipFill>
              <a:blip r:embed="rId8">
                <a:extLst/>
              </a:blip>
              <a:stretch>
                <a:fillRect/>
              </a:stretch>
            </p:blipFill>
            <p:spPr>
              <a:xfrm>
                <a:off x="0" y="899200"/>
                <a:ext cx="18669143" cy="5248009"/>
              </a:xfrm>
              <a:prstGeom prst="rect">
                <a:avLst/>
              </a:prstGeom>
              <a:ln w="12700" cap="flat">
                <a:noFill/>
                <a:miter lim="400000"/>
              </a:ln>
              <a:effectLst/>
            </p:spPr>
          </p:pic>
          <p:sp>
            <p:nvSpPr>
              <p:cNvPr id="677" name="Rectángulo"/>
              <p:cNvSpPr/>
              <p:nvPr/>
            </p:nvSpPr>
            <p:spPr>
              <a:xfrm>
                <a:off x="16303057" y="0"/>
                <a:ext cx="2888489" cy="7511224"/>
              </a:xfrm>
              <a:prstGeom prst="rect">
                <a:avLst/>
              </a:prstGeom>
              <a:solidFill>
                <a:srgbClr val="FFFFFF"/>
              </a:solidFill>
              <a:ln w="12700" cap="flat">
                <a:noFill/>
                <a:miter lim="400000"/>
              </a:ln>
              <a:effectLst>
                <a:outerShdw sx="100000" sy="100000" kx="0" ky="0" algn="b" rotWithShape="0" blurRad="0" dist="0" dir="5400000">
                  <a:srgbClr val="000000">
                    <a:alpha val="0"/>
                  </a:srgbClr>
                </a:outerShdw>
              </a:effectLst>
            </p:spPr>
            <p:txBody>
              <a:bodyPr wrap="square" lIns="71437" tIns="71437" rIns="71437" bIns="71437" numCol="1" anchor="ctr">
                <a:noAutofit/>
              </a:bodyPr>
              <a:lstStyle/>
              <a:p>
                <a:pPr/>
              </a:p>
            </p:txBody>
          </p:sp>
        </p:grpSp>
        <p:sp>
          <p:nvSpPr>
            <p:cNvPr id="679" name="Delegación…"/>
            <p:cNvSpPr txBox="1"/>
            <p:nvPr/>
          </p:nvSpPr>
          <p:spPr>
            <a:xfrm>
              <a:off x="0" y="136136"/>
              <a:ext cx="2695328" cy="12115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defRPr b="0" spc="200" sz="4000">
                  <a:latin typeface="Baskerville"/>
                  <a:ea typeface="Baskerville"/>
                  <a:cs typeface="Baskerville"/>
                  <a:sym typeface="Baskerville"/>
                </a:defRPr>
              </a:pPr>
              <a:r>
                <a:t>Delegación</a:t>
              </a:r>
            </a:p>
            <a:p>
              <a:pPr>
                <a:defRPr b="0" spc="200" sz="4000">
                  <a:latin typeface="Baskerville"/>
                  <a:ea typeface="Baskerville"/>
                  <a:cs typeface="Baskerville"/>
                  <a:sym typeface="Baskerville"/>
                </a:defRPr>
              </a:pPr>
              <a:r>
                <a:t>Deportiva</a:t>
              </a:r>
            </a:p>
          </p:txBody>
        </p:sp>
        <p:sp>
          <p:nvSpPr>
            <p:cNvPr id="680" name="Tasa de plazas/Oros totales"/>
            <p:cNvSpPr txBox="1"/>
            <p:nvPr/>
          </p:nvSpPr>
          <p:spPr>
            <a:xfrm>
              <a:off x="51100" y="4957638"/>
              <a:ext cx="4015527" cy="11874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i="1" spc="200" sz="4000">
                  <a:latin typeface="Baskerville"/>
                  <a:ea typeface="Baskerville"/>
                  <a:cs typeface="Baskerville"/>
                  <a:sym typeface="Baskerville"/>
                </a:defRPr>
              </a:lvl1pPr>
            </a:lstStyle>
            <a:p>
              <a:pPr/>
              <a:r>
                <a:t>Tasa de plazas/Oros totales</a:t>
              </a:r>
            </a:p>
          </p:txBody>
        </p:sp>
        <p:sp>
          <p:nvSpPr>
            <p:cNvPr id="681" name="0.66"/>
            <p:cNvSpPr txBox="1"/>
            <p:nvPr/>
          </p:nvSpPr>
          <p:spPr>
            <a:xfrm>
              <a:off x="3707136" y="5152235"/>
              <a:ext cx="1463302"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pc="150" sz="3000">
                  <a:solidFill>
                    <a:srgbClr val="FFFFFF"/>
                  </a:solidFill>
                  <a:latin typeface="Baskerville"/>
                  <a:ea typeface="Baskerville"/>
                  <a:cs typeface="Baskerville"/>
                  <a:sym typeface="Baskerville"/>
                </a:defRPr>
              </a:lvl1pPr>
            </a:lstStyle>
            <a:p>
              <a:pPr/>
              <a:r>
                <a:t>0.66</a:t>
              </a:r>
            </a:p>
          </p:txBody>
        </p:sp>
        <p:sp>
          <p:nvSpPr>
            <p:cNvPr id="682" name="0.70"/>
            <p:cNvSpPr txBox="1"/>
            <p:nvPr/>
          </p:nvSpPr>
          <p:spPr>
            <a:xfrm>
              <a:off x="6704336" y="5190525"/>
              <a:ext cx="1463302"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pc="150" sz="3000">
                  <a:solidFill>
                    <a:srgbClr val="FFFFFF"/>
                  </a:solidFill>
                  <a:latin typeface="Baskerville"/>
                  <a:ea typeface="Baskerville"/>
                  <a:cs typeface="Baskerville"/>
                  <a:sym typeface="Baskerville"/>
                </a:defRPr>
              </a:lvl1pPr>
            </a:lstStyle>
            <a:p>
              <a:pPr/>
              <a:r>
                <a:t>0.70</a:t>
              </a:r>
            </a:p>
          </p:txBody>
        </p:sp>
        <p:sp>
          <p:nvSpPr>
            <p:cNvPr id="683" name="0.61"/>
            <p:cNvSpPr txBox="1"/>
            <p:nvPr/>
          </p:nvSpPr>
          <p:spPr>
            <a:xfrm>
              <a:off x="9716808" y="5152235"/>
              <a:ext cx="1463302"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pc="150" sz="3000">
                  <a:solidFill>
                    <a:srgbClr val="FFFFFF"/>
                  </a:solidFill>
                  <a:latin typeface="Baskerville"/>
                  <a:ea typeface="Baskerville"/>
                  <a:cs typeface="Baskerville"/>
                  <a:sym typeface="Baskerville"/>
                </a:defRPr>
              </a:lvl1pPr>
            </a:lstStyle>
            <a:p>
              <a:pPr/>
              <a:r>
                <a:t>0.61</a:t>
              </a:r>
            </a:p>
          </p:txBody>
        </p:sp>
        <p:sp>
          <p:nvSpPr>
            <p:cNvPr id="684" name="0.60"/>
            <p:cNvSpPr txBox="1"/>
            <p:nvPr/>
          </p:nvSpPr>
          <p:spPr>
            <a:xfrm>
              <a:off x="12734739" y="5152235"/>
              <a:ext cx="1463302"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pc="150" sz="3000">
                  <a:solidFill>
                    <a:srgbClr val="FFFFFF"/>
                  </a:solidFill>
                  <a:latin typeface="Baskerville"/>
                  <a:ea typeface="Baskerville"/>
                  <a:cs typeface="Baskerville"/>
                  <a:sym typeface="Baskerville"/>
                </a:defRPr>
              </a:lvl1pPr>
            </a:lstStyle>
            <a:p>
              <a:pPr/>
              <a:r>
                <a:t>0.60</a:t>
              </a:r>
            </a:p>
          </p:txBody>
        </p:sp>
        <p:sp>
          <p:nvSpPr>
            <p:cNvPr id="685" name="0.96"/>
            <p:cNvSpPr txBox="1"/>
            <p:nvPr/>
          </p:nvSpPr>
          <p:spPr>
            <a:xfrm>
              <a:off x="15765369" y="5136333"/>
              <a:ext cx="1463302" cy="520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i="1" spc="150" sz="3000">
                  <a:solidFill>
                    <a:srgbClr val="FFFFFF"/>
                  </a:solidFill>
                  <a:latin typeface="Baskerville"/>
                  <a:ea typeface="Baskerville"/>
                  <a:cs typeface="Baskerville"/>
                  <a:sym typeface="Baskerville"/>
                </a:defRPr>
              </a:lvl1pPr>
            </a:lstStyle>
            <a:p>
              <a:pPr/>
              <a:r>
                <a:t>0.96</a:t>
              </a:r>
            </a:p>
          </p:txBody>
        </p:sp>
      </p:gr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73" name="Agrupar"/>
          <p:cNvGrpSpPr/>
          <p:nvPr/>
        </p:nvGrpSpPr>
        <p:grpSpPr>
          <a:xfrm>
            <a:off x="-56445" y="9479322"/>
            <a:ext cx="24496890" cy="4317260"/>
            <a:chOff x="0" y="0"/>
            <a:chExt cx="24496889" cy="4317258"/>
          </a:xfrm>
        </p:grpSpPr>
        <p:pic>
          <p:nvPicPr>
            <p:cNvPr id="371"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372"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390" name="Agrupar"/>
          <p:cNvGrpSpPr/>
          <p:nvPr/>
        </p:nvGrpSpPr>
        <p:grpSpPr>
          <a:xfrm>
            <a:off x="342435" y="2418752"/>
            <a:ext cx="22142110" cy="9609082"/>
            <a:chOff x="0" y="447714"/>
            <a:chExt cx="22142108" cy="9609080"/>
          </a:xfrm>
        </p:grpSpPr>
        <p:grpSp>
          <p:nvGrpSpPr>
            <p:cNvPr id="386" name="Agrupar"/>
            <p:cNvGrpSpPr/>
            <p:nvPr/>
          </p:nvGrpSpPr>
          <p:grpSpPr>
            <a:xfrm>
              <a:off x="0" y="447714"/>
              <a:ext cx="22142109" cy="7695347"/>
              <a:chOff x="0" y="447714"/>
              <a:chExt cx="22142108" cy="7695345"/>
            </a:xfrm>
          </p:grpSpPr>
          <p:sp>
            <p:nvSpPr>
              <p:cNvPr id="374" name="157…"/>
              <p:cNvSpPr/>
              <p:nvPr/>
            </p:nvSpPr>
            <p:spPr>
              <a:xfrm>
                <a:off x="2753085" y="687306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pc="180" sz="3600">
                    <a:latin typeface="Arial"/>
                    <a:ea typeface="Arial"/>
                    <a:cs typeface="Arial"/>
                    <a:sym typeface="Arial"/>
                  </a:defRPr>
                </a:pPr>
                <a:r>
                  <a:t>157 </a:t>
                </a:r>
              </a:p>
              <a:p>
                <a:pPr algn="ctr">
                  <a:defRPr spc="180" sz="3600">
                    <a:latin typeface="Arial"/>
                    <a:ea typeface="Arial"/>
                    <a:cs typeface="Arial"/>
                    <a:sym typeface="Arial"/>
                  </a:defRPr>
                </a:pPr>
                <a:r>
                  <a:t>Solicitudes</a:t>
                </a:r>
              </a:p>
            </p:txBody>
          </p:sp>
          <p:sp>
            <p:nvSpPr>
              <p:cNvPr id="375" name="183…"/>
              <p:cNvSpPr/>
              <p:nvPr/>
            </p:nvSpPr>
            <p:spPr>
              <a:xfrm>
                <a:off x="6912071" y="687306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pc="180" sz="3600">
                    <a:latin typeface="Arial"/>
                    <a:ea typeface="Arial"/>
                    <a:cs typeface="Arial"/>
                    <a:sym typeface="Arial"/>
                  </a:defRPr>
                </a:pPr>
                <a:r>
                  <a:t>183 </a:t>
                </a:r>
              </a:p>
              <a:p>
                <a:pPr algn="ctr">
                  <a:defRPr spc="180" sz="3600">
                    <a:latin typeface="Arial"/>
                    <a:ea typeface="Arial"/>
                    <a:cs typeface="Arial"/>
                    <a:sym typeface="Arial"/>
                  </a:defRPr>
                </a:pPr>
                <a:r>
                  <a:t>Solicitudes</a:t>
                </a:r>
              </a:p>
            </p:txBody>
          </p:sp>
          <p:sp>
            <p:nvSpPr>
              <p:cNvPr id="376" name="87…"/>
              <p:cNvSpPr/>
              <p:nvPr/>
            </p:nvSpPr>
            <p:spPr>
              <a:xfrm>
                <a:off x="11071056" y="687306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pc="180" sz="3600">
                    <a:latin typeface="Arial"/>
                    <a:ea typeface="Arial"/>
                    <a:cs typeface="Arial"/>
                    <a:sym typeface="Arial"/>
                  </a:defRPr>
                </a:pPr>
                <a:r>
                  <a:t>87 </a:t>
                </a:r>
              </a:p>
              <a:p>
                <a:pPr algn="ctr">
                  <a:defRPr spc="180" sz="3600">
                    <a:latin typeface="Arial"/>
                    <a:ea typeface="Arial"/>
                    <a:cs typeface="Arial"/>
                    <a:sym typeface="Arial"/>
                  </a:defRPr>
                </a:pPr>
                <a:r>
                  <a:t>Solicitudes</a:t>
                </a:r>
              </a:p>
            </p:txBody>
          </p:sp>
          <p:sp>
            <p:nvSpPr>
              <p:cNvPr id="377" name="8…"/>
              <p:cNvSpPr/>
              <p:nvPr/>
            </p:nvSpPr>
            <p:spPr>
              <a:xfrm>
                <a:off x="15230039" y="687306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pc="180" sz="3600">
                    <a:latin typeface="Arial"/>
                    <a:ea typeface="Arial"/>
                    <a:cs typeface="Arial"/>
                    <a:sym typeface="Arial"/>
                  </a:defRPr>
                </a:pPr>
                <a:r>
                  <a:t>8 </a:t>
                </a:r>
              </a:p>
              <a:p>
                <a:pPr algn="ctr">
                  <a:defRPr spc="180" sz="3600">
                    <a:latin typeface="Arial"/>
                    <a:ea typeface="Arial"/>
                    <a:cs typeface="Arial"/>
                    <a:sym typeface="Arial"/>
                  </a:defRPr>
                </a:pPr>
                <a:r>
                  <a:t>Solicitudes</a:t>
                </a:r>
              </a:p>
            </p:txBody>
          </p:sp>
          <p:sp>
            <p:nvSpPr>
              <p:cNvPr id="378" name="12…"/>
              <p:cNvSpPr/>
              <p:nvPr/>
            </p:nvSpPr>
            <p:spPr>
              <a:xfrm>
                <a:off x="19801048" y="6873060"/>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a:defRPr spc="180" sz="3600">
                    <a:latin typeface="Arial"/>
                    <a:ea typeface="Arial"/>
                    <a:cs typeface="Arial"/>
                    <a:sym typeface="Arial"/>
                  </a:defRPr>
                </a:pPr>
                <a:r>
                  <a:t>12 </a:t>
                </a:r>
              </a:p>
              <a:p>
                <a:pPr algn="ctr">
                  <a:defRPr spc="180" sz="3600">
                    <a:latin typeface="Arial"/>
                    <a:ea typeface="Arial"/>
                    <a:cs typeface="Arial"/>
                    <a:sym typeface="Arial"/>
                  </a:defRPr>
                </a:pPr>
                <a:r>
                  <a:t>Solicitudes</a:t>
                </a:r>
              </a:p>
            </p:txBody>
          </p:sp>
          <p:grpSp>
            <p:nvGrpSpPr>
              <p:cNvPr id="385" name="Agrupar"/>
              <p:cNvGrpSpPr/>
              <p:nvPr/>
            </p:nvGrpSpPr>
            <p:grpSpPr>
              <a:xfrm>
                <a:off x="0" y="447714"/>
                <a:ext cx="22142109" cy="5861148"/>
                <a:chOff x="0" y="447714"/>
                <a:chExt cx="22142108" cy="5861146"/>
              </a:xfrm>
            </p:grpSpPr>
            <p:pic>
              <p:nvPicPr>
                <p:cNvPr id="379" name="Imagen" descr="Imagen"/>
                <p:cNvPicPr>
                  <a:picLocks noChangeAspect="1"/>
                </p:cNvPicPr>
                <p:nvPr/>
              </p:nvPicPr>
              <p:blipFill>
                <a:blip r:embed="rId3">
                  <a:extLst/>
                </a:blip>
                <a:stretch>
                  <a:fillRect/>
                </a:stretch>
              </p:blipFill>
              <p:spPr>
                <a:xfrm>
                  <a:off x="0" y="447714"/>
                  <a:ext cx="22142109" cy="5861148"/>
                </a:xfrm>
                <a:prstGeom prst="rect">
                  <a:avLst/>
                </a:prstGeom>
                <a:ln w="12700" cap="flat">
                  <a:noFill/>
                  <a:miter lim="400000"/>
                </a:ln>
                <a:effectLst/>
              </p:spPr>
            </p:pic>
            <p:sp>
              <p:nvSpPr>
                <p:cNvPr id="380" name="80.7 mdp"/>
                <p:cNvSpPr/>
                <p:nvPr/>
              </p:nvSpPr>
              <p:spPr>
                <a:xfrm>
                  <a:off x="323297" y="1813562"/>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340" sz="6800">
                      <a:solidFill>
                        <a:schemeClr val="accent5">
                          <a:lumOff val="-29866"/>
                        </a:schemeClr>
                      </a:solidFill>
                      <a:latin typeface="Arial Rounded MT Bold"/>
                      <a:ea typeface="Arial Rounded MT Bold"/>
                      <a:cs typeface="Arial Rounded MT Bold"/>
                      <a:sym typeface="Arial Rounded MT Bold"/>
                    </a:defRPr>
                  </a:lvl1pPr>
                </a:lstStyle>
                <a:p>
                  <a:pPr/>
                  <a:r>
                    <a:t>80.7 mdp</a:t>
                  </a:r>
                </a:p>
              </p:txBody>
            </p:sp>
            <p:sp>
              <p:nvSpPr>
                <p:cNvPr id="381" name="128.4 mdp"/>
                <p:cNvSpPr/>
                <p:nvPr/>
              </p:nvSpPr>
              <p:spPr>
                <a:xfrm>
                  <a:off x="4423810" y="546100"/>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340" sz="6800">
                      <a:solidFill>
                        <a:schemeClr val="accent5">
                          <a:lumOff val="-29866"/>
                        </a:schemeClr>
                      </a:solidFill>
                      <a:latin typeface="Arial Rounded MT Bold"/>
                      <a:ea typeface="Arial Rounded MT Bold"/>
                      <a:cs typeface="Arial Rounded MT Bold"/>
                      <a:sym typeface="Arial Rounded MT Bold"/>
                    </a:defRPr>
                  </a:lvl1pPr>
                </a:lstStyle>
                <a:p>
                  <a:pPr/>
                  <a:r>
                    <a:t>128.4 mdp</a:t>
                  </a:r>
                </a:p>
              </p:txBody>
            </p:sp>
            <p:sp>
              <p:nvSpPr>
                <p:cNvPr id="382" name="42.2 mdp"/>
                <p:cNvSpPr/>
                <p:nvPr/>
              </p:nvSpPr>
              <p:spPr>
                <a:xfrm>
                  <a:off x="8860977" y="3101183"/>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340" sz="6800">
                      <a:solidFill>
                        <a:schemeClr val="accent5">
                          <a:lumOff val="-29866"/>
                        </a:schemeClr>
                      </a:solidFill>
                      <a:latin typeface="Arial Rounded MT Bold"/>
                      <a:ea typeface="Arial Rounded MT Bold"/>
                      <a:cs typeface="Arial Rounded MT Bold"/>
                      <a:sym typeface="Arial Rounded MT Bold"/>
                    </a:defRPr>
                  </a:lvl1pPr>
                </a:lstStyle>
                <a:p>
                  <a:pPr/>
                  <a:r>
                    <a:t>42.2 mdp</a:t>
                  </a:r>
                </a:p>
              </p:txBody>
            </p:sp>
            <p:sp>
              <p:nvSpPr>
                <p:cNvPr id="383" name="1.4 mdp"/>
                <p:cNvSpPr/>
                <p:nvPr/>
              </p:nvSpPr>
              <p:spPr>
                <a:xfrm>
                  <a:off x="13298143" y="4188722"/>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340" sz="6800">
                      <a:solidFill>
                        <a:schemeClr val="accent5">
                          <a:lumOff val="-29866"/>
                        </a:schemeClr>
                      </a:solidFill>
                      <a:latin typeface="Arial Rounded MT Bold"/>
                      <a:ea typeface="Arial Rounded MT Bold"/>
                      <a:cs typeface="Arial Rounded MT Bold"/>
                      <a:sym typeface="Arial Rounded MT Bold"/>
                    </a:defRPr>
                  </a:lvl1pPr>
                </a:lstStyle>
                <a:p>
                  <a:pPr/>
                  <a:r>
                    <a:t>1.4 mdp</a:t>
                  </a:r>
                </a:p>
              </p:txBody>
            </p:sp>
            <p:sp>
              <p:nvSpPr>
                <p:cNvPr id="384" name="0.51 mdp"/>
                <p:cNvSpPr/>
                <p:nvPr/>
              </p:nvSpPr>
              <p:spPr>
                <a:xfrm>
                  <a:off x="17733410" y="4226822"/>
                  <a:ext cx="1270001" cy="1270001"/>
                </a:xfrm>
                <a:prstGeom prst="line">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340" sz="6800">
                      <a:solidFill>
                        <a:schemeClr val="accent5">
                          <a:lumOff val="-29866"/>
                        </a:schemeClr>
                      </a:solidFill>
                      <a:latin typeface="Arial Rounded MT Bold"/>
                      <a:ea typeface="Arial Rounded MT Bold"/>
                      <a:cs typeface="Arial Rounded MT Bold"/>
                      <a:sym typeface="Arial Rounded MT Bold"/>
                    </a:defRPr>
                  </a:lvl1pPr>
                </a:lstStyle>
                <a:p>
                  <a:pPr/>
                  <a:r>
                    <a:t>0.51 mdp</a:t>
                  </a:r>
                </a:p>
              </p:txBody>
            </p:sp>
          </p:grpSp>
        </p:grpSp>
        <p:grpSp>
          <p:nvGrpSpPr>
            <p:cNvPr id="389" name="Agrupar"/>
            <p:cNvGrpSpPr/>
            <p:nvPr/>
          </p:nvGrpSpPr>
          <p:grpSpPr>
            <a:xfrm>
              <a:off x="5831845" y="8786795"/>
              <a:ext cx="12035438" cy="1270001"/>
              <a:chOff x="0" y="546100"/>
              <a:chExt cx="12035437" cy="1270000"/>
            </a:xfrm>
          </p:grpSpPr>
          <p:sp>
            <p:nvSpPr>
              <p:cNvPr id="387" name="Inversión total anual: $253,429,052.75"/>
              <p:cNvSpPr/>
              <p:nvPr/>
            </p:nvSpPr>
            <p:spPr>
              <a:xfrm>
                <a:off x="0" y="546100"/>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defTabSz="457200">
                  <a:lnSpc>
                    <a:spcPct val="100000"/>
                  </a:lnSpc>
                  <a:defRPr spc="0" sz="5100">
                    <a:solidFill>
                      <a:schemeClr val="accent2">
                        <a:hueOff val="260011"/>
                        <a:satOff val="17755"/>
                        <a:lumOff val="-25437"/>
                      </a:schemeClr>
                    </a:solidFill>
                    <a:latin typeface="Helvetica"/>
                    <a:ea typeface="Helvetica"/>
                    <a:cs typeface="Helvetica"/>
                    <a:sym typeface="Helvetica"/>
                  </a:defRPr>
                </a:lvl1pPr>
              </a:lstStyle>
              <a:p>
                <a:pPr/>
                <a:r>
                  <a:t>Inversión total anual: $253,429,052.75</a:t>
                </a:r>
              </a:p>
            </p:txBody>
          </p:sp>
          <p:sp>
            <p:nvSpPr>
              <p:cNvPr id="388" name="253.2 mdp"/>
              <p:cNvSpPr/>
              <p:nvPr/>
            </p:nvSpPr>
            <p:spPr>
              <a:xfrm>
                <a:off x="6755405" y="546100"/>
                <a:ext cx="528003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pc="340" sz="6800">
                    <a:solidFill>
                      <a:schemeClr val="accent3">
                        <a:hueOff val="914337"/>
                        <a:satOff val="31515"/>
                        <a:lumOff val="-30790"/>
                      </a:schemeClr>
                    </a:solidFill>
                    <a:latin typeface="Arial Rounded MT Bold"/>
                    <a:ea typeface="Arial Rounded MT Bold"/>
                    <a:cs typeface="Arial Rounded MT Bold"/>
                    <a:sym typeface="Arial Rounded MT Bold"/>
                  </a:defRPr>
                </a:lvl1pPr>
              </a:lstStyle>
              <a:p>
                <a:pPr/>
                <a:r>
                  <a:t>253.2 mdp</a:t>
                </a:r>
              </a:p>
            </p:txBody>
          </p:sp>
        </p:grpSp>
      </p:grpSp>
      <p:sp>
        <p:nvSpPr>
          <p:cNvPr id="391" name="Inversión para la preparación de los deportistas"/>
          <p:cNvSpPr txBox="1"/>
          <p:nvPr/>
        </p:nvSpPr>
        <p:spPr>
          <a:xfrm>
            <a:off x="424924" y="114138"/>
            <a:ext cx="22925475" cy="1371206"/>
          </a:xfrm>
          <a:prstGeom prst="rect">
            <a:avLst/>
          </a:prstGeom>
          <a:ln w="12700">
            <a:miter lim="400000"/>
          </a:ln>
          <a:extLst>
            <a:ext uri="{C572A759-6A51-4108-AA02-DFA0A04FC94B}">
              <ma14:wrappingTextBoxFlag xmlns:ma14="http://schemas.microsoft.com/office/mac/drawingml/2011/main" val="1"/>
            </a:ext>
          </a:extLst>
        </p:spPr>
        <p:txBody>
          <a:bodyPr lIns="89296" tIns="89296" rIns="89296" bIns="89296" anchor="ctr"/>
          <a:lstStyle>
            <a:lvl1pPr>
              <a:defRPr spc="315" sz="6300"/>
            </a:lvl1pPr>
          </a:lstStyle>
          <a:p>
            <a:pPr/>
            <a:r>
              <a:t>Inversión para la preparación de los deportistas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8" name="Rectángulo"/>
          <p:cNvSpPr/>
          <p:nvPr>
            <p:ph type="body" idx="25"/>
          </p:nvPr>
        </p:nvSpPr>
        <p:spPr>
          <a:prstGeom prst="rect">
            <a:avLst/>
          </a:prstGeom>
        </p:spPr>
        <p:txBody>
          <a:bodyPr/>
          <a:lstStyle/>
          <a:p>
            <a:pPr/>
          </a:p>
        </p:txBody>
      </p:sp>
      <p:sp>
        <p:nvSpPr>
          <p:cNvPr id="689" name="Línea"/>
          <p:cNvSpPr/>
          <p:nvPr/>
        </p:nvSpPr>
        <p:spPr>
          <a:xfrm>
            <a:off x="11008086" y="8542380"/>
            <a:ext cx="2367829" cy="1"/>
          </a:xfrm>
          <a:prstGeom prst="line">
            <a:avLst/>
          </a:prstGeom>
          <a:ln w="152400">
            <a:solidFill>
              <a:srgbClr val="FFFFFF"/>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pic>
        <p:nvPicPr>
          <p:cNvPr id="690" name="Imagen" descr="Imagen"/>
          <p:cNvPicPr>
            <a:picLocks noChangeAspect="1"/>
          </p:cNvPicPr>
          <p:nvPr/>
        </p:nvPicPr>
        <p:blipFill>
          <a:blip r:embed="rId2">
            <a:extLst/>
          </a:blip>
          <a:stretch>
            <a:fillRect/>
          </a:stretch>
        </p:blipFill>
        <p:spPr>
          <a:xfrm>
            <a:off x="-18374" y="-108660"/>
            <a:ext cx="24384001" cy="13716001"/>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2" name="Deportistas ubicados entre los primeros 8 lugares en Campeonatos Mundiales 2019-2021"/>
          <p:cNvSpPr txBox="1"/>
          <p:nvPr>
            <p:ph type="body" idx="27"/>
          </p:nvPr>
        </p:nvSpPr>
        <p:spPr>
          <a:xfrm>
            <a:off x="451883" y="-58486"/>
            <a:ext cx="24294028" cy="2083841"/>
          </a:xfrm>
          <a:prstGeom prst="rect">
            <a:avLst/>
          </a:prstGeom>
        </p:spPr>
        <p:txBody>
          <a:bodyPr/>
          <a:lstStyle>
            <a:lvl1pPr>
              <a:defRPr spc="220" sz="4400"/>
            </a:lvl1pPr>
          </a:lstStyle>
          <a:p>
            <a:pPr/>
            <a:r>
              <a:t>Deportistas ubicados entre los primeros 8 lugares en Campeonatos Mundiales 2019-2021</a:t>
            </a:r>
          </a:p>
        </p:txBody>
      </p:sp>
      <p:pic>
        <p:nvPicPr>
          <p:cNvPr id="693" name="Imagen" descr="Imagen"/>
          <p:cNvPicPr>
            <a:picLocks noChangeAspect="1"/>
          </p:cNvPicPr>
          <p:nvPr/>
        </p:nvPicPr>
        <p:blipFill>
          <a:blip r:embed="rId2">
            <a:extLst/>
          </a:blip>
          <a:stretch>
            <a:fillRect/>
          </a:stretch>
        </p:blipFill>
        <p:spPr>
          <a:xfrm>
            <a:off x="3792222" y="1752600"/>
            <a:ext cx="16458807" cy="5243514"/>
          </a:xfrm>
          <a:prstGeom prst="rect">
            <a:avLst/>
          </a:prstGeom>
          <a:ln w="12700">
            <a:miter lim="400000"/>
          </a:ln>
        </p:spPr>
      </p:pic>
      <p:grpSp>
        <p:nvGrpSpPr>
          <p:cNvPr id="696" name="Agrupar"/>
          <p:cNvGrpSpPr/>
          <p:nvPr/>
        </p:nvGrpSpPr>
        <p:grpSpPr>
          <a:xfrm>
            <a:off x="-56445" y="9429388"/>
            <a:ext cx="24496890" cy="4317260"/>
            <a:chOff x="0" y="0"/>
            <a:chExt cx="24496889" cy="4317258"/>
          </a:xfrm>
        </p:grpSpPr>
        <p:pic>
          <p:nvPicPr>
            <p:cNvPr id="694" name="Imagen" descr="Imagen"/>
            <p:cNvPicPr>
              <a:picLocks noChangeAspect="1"/>
            </p:cNvPicPr>
            <p:nvPr/>
          </p:nvPicPr>
          <p:blipFill>
            <a:blip r:embed="rId3">
              <a:extLst/>
            </a:blip>
            <a:srcRect l="0" t="69868" r="0" b="0"/>
            <a:stretch>
              <a:fillRect/>
            </a:stretch>
          </p:blipFill>
          <p:spPr>
            <a:xfrm>
              <a:off x="0" y="165293"/>
              <a:ext cx="24496890" cy="4151966"/>
            </a:xfrm>
            <a:prstGeom prst="rect">
              <a:avLst/>
            </a:prstGeom>
            <a:ln w="12700" cap="flat">
              <a:noFill/>
              <a:miter lim="400000"/>
            </a:ln>
            <a:effectLst/>
          </p:spPr>
        </p:pic>
        <p:sp>
          <p:nvSpPr>
            <p:cNvPr id="695"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697" name="En el año 2019 en 14 disciplinas se ubicaron dentro los primeros 8 en Campeonatos Mundiales 79 deportistas mexicanos en 28 pruebas.…"/>
          <p:cNvSpPr txBox="1"/>
          <p:nvPr/>
        </p:nvSpPr>
        <p:spPr>
          <a:xfrm>
            <a:off x="3365337" y="7859569"/>
            <a:ext cx="17976006" cy="41671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ct val="110000"/>
              </a:lnSpc>
              <a:defRPr spc="160" sz="3200">
                <a:latin typeface="Arial"/>
                <a:ea typeface="Arial"/>
                <a:cs typeface="Arial"/>
                <a:sym typeface="Arial"/>
              </a:defRPr>
            </a:pPr>
            <a:r>
              <a:t>En el año 2019 en 14 disciplinas se ubicaron dentro los primeros 8 en Campeonatos Mundiales 79 deportistas mexicanos en 28 pruebas.</a:t>
            </a:r>
          </a:p>
          <a:p>
            <a:pPr algn="just">
              <a:lnSpc>
                <a:spcPct val="110000"/>
              </a:lnSpc>
              <a:defRPr spc="160" sz="3200">
                <a:latin typeface="Arial"/>
                <a:ea typeface="Arial"/>
                <a:cs typeface="Arial"/>
                <a:sym typeface="Arial"/>
              </a:defRPr>
            </a:pPr>
            <a:r>
              <a:t> </a:t>
            </a:r>
          </a:p>
          <a:p>
            <a:pPr algn="just">
              <a:lnSpc>
                <a:spcPct val="110000"/>
              </a:lnSpc>
              <a:defRPr spc="160" sz="3200">
                <a:latin typeface="Arial"/>
                <a:ea typeface="Arial"/>
                <a:cs typeface="Arial"/>
                <a:sym typeface="Arial"/>
              </a:defRPr>
            </a:pPr>
            <a:r>
              <a:t>Con la Pandemia en 2020 bajó este indicador a sólo a 1 disciplina donde 5 deportistas en 4 pruebas se ubicaron dentro de los primeros 8.</a:t>
            </a:r>
          </a:p>
          <a:p>
            <a:pPr algn="just">
              <a:lnSpc>
                <a:spcPct val="110000"/>
              </a:lnSpc>
              <a:defRPr spc="160" sz="3200">
                <a:latin typeface="Arial"/>
                <a:ea typeface="Arial"/>
                <a:cs typeface="Arial"/>
                <a:sym typeface="Arial"/>
              </a:defRPr>
            </a:pPr>
          </a:p>
          <a:p>
            <a:pPr algn="just">
              <a:lnSpc>
                <a:spcPct val="110000"/>
              </a:lnSpc>
              <a:defRPr spc="160" sz="3200">
                <a:latin typeface="Arial"/>
                <a:ea typeface="Arial"/>
                <a:cs typeface="Arial"/>
                <a:sym typeface="Arial"/>
              </a:defRPr>
            </a:pPr>
            <a:r>
              <a:t>Para el año 2021 en 11 disciplinas se ubicaron 59 deportistas mexicanos dentro de los primeros 8 en 27 pruebas.</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Campeonatos Mundiales programados para 2022"/>
          <p:cNvSpPr txBox="1"/>
          <p:nvPr>
            <p:ph type="body" idx="27"/>
          </p:nvPr>
        </p:nvSpPr>
        <p:spPr>
          <a:xfrm>
            <a:off x="375683" y="33057"/>
            <a:ext cx="21608700" cy="1245642"/>
          </a:xfrm>
          <a:prstGeom prst="rect">
            <a:avLst/>
          </a:prstGeom>
        </p:spPr>
        <p:txBody>
          <a:bodyPr/>
          <a:lstStyle>
            <a:lvl1pPr>
              <a:defRPr spc="300" sz="6000"/>
            </a:lvl1pPr>
          </a:lstStyle>
          <a:p>
            <a:pPr/>
            <a:r>
              <a:t>Campeonatos Mundiales programados para 2022</a:t>
            </a:r>
          </a:p>
        </p:txBody>
      </p:sp>
      <p:grpSp>
        <p:nvGrpSpPr>
          <p:cNvPr id="715" name="Agrupar"/>
          <p:cNvGrpSpPr/>
          <p:nvPr/>
        </p:nvGrpSpPr>
        <p:grpSpPr>
          <a:xfrm>
            <a:off x="1944713" y="1163275"/>
            <a:ext cx="20494573" cy="8770948"/>
            <a:chOff x="-38100" y="-38100"/>
            <a:chExt cx="20494572" cy="8770947"/>
          </a:xfrm>
        </p:grpSpPr>
        <p:grpSp>
          <p:nvGrpSpPr>
            <p:cNvPr id="702" name="Agrupar"/>
            <p:cNvGrpSpPr/>
            <p:nvPr/>
          </p:nvGrpSpPr>
          <p:grpSpPr>
            <a:xfrm>
              <a:off x="30136" y="19876"/>
              <a:ext cx="20358101" cy="7805047"/>
              <a:chOff x="0" y="0"/>
              <a:chExt cx="20358100" cy="7805045"/>
            </a:xfrm>
          </p:grpSpPr>
          <p:graphicFrame>
            <p:nvGraphicFramePr>
              <p:cNvPr id="700" name="Tabla"/>
              <p:cNvGraphicFramePr/>
              <p:nvPr/>
            </p:nvGraphicFramePr>
            <p:xfrm>
              <a:off x="0" y="2483745"/>
              <a:ext cx="20358100" cy="532130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3466318"/>
                    <a:gridCol w="2551304"/>
                    <a:gridCol w="1683797"/>
                    <a:gridCol w="814778"/>
                    <a:gridCol w="994780"/>
                    <a:gridCol w="1080373"/>
                    <a:gridCol w="938059"/>
                    <a:gridCol w="1088758"/>
                    <a:gridCol w="988132"/>
                    <a:gridCol w="953305"/>
                    <a:gridCol w="1015166"/>
                    <a:gridCol w="1056778"/>
                    <a:gridCol w="998630"/>
                    <a:gridCol w="932742"/>
                    <a:gridCol w="771079"/>
                    <a:gridCol w="985996"/>
                  </a:tblGrid>
                  <a:tr h="441196">
                    <a:tc>
                      <a:txBody>
                        <a:bodyPr/>
                        <a:lstStyle/>
                        <a:p>
                          <a:pPr algn="ctr" defTabSz="457200">
                            <a:lnSpc>
                              <a:spcPct val="100000"/>
                            </a:lnSpc>
                            <a:defRPr spc="0" sz="1800"/>
                          </a:pPr>
                          <a:r>
                            <a:rPr b="1" sz="2400">
                              <a:latin typeface="Avenir Next Regular"/>
                              <a:ea typeface="Avenir Next Regular"/>
                              <a:cs typeface="Avenir Next Regular"/>
                              <a:sym typeface="Avenir Next Regular"/>
                            </a:rPr>
                            <a:t>Grupos</a:t>
                          </a:r>
                        </a:p>
                      </a:txBody>
                      <a:tcPr marL="63500" marR="63500" marT="0" marB="0" anchor="ctr" anchorCtr="0" horzOverflow="overflow">
                        <a:lnL w="0">
                          <a:miter lim="400000"/>
                        </a:lnL>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No. Disciplinas</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Cat.</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ENE</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FEB</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MAR</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ABR</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MAY</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JUN</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JUL</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AGO</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SEP</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OCT</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NOV</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TBD</a:t>
                          </a:r>
                        </a:p>
                      </a:txBody>
                      <a:tcPr marL="63500" marR="63500" marT="0" marB="0" anchor="ctr" anchorCtr="0" horzOverflow="overflow">
                        <a:lnT w="0">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Total</a:t>
                          </a:r>
                        </a:p>
                      </a:txBody>
                      <a:tcPr marL="63500" marR="63500" marT="0" marB="0" anchor="ctr" anchorCtr="0" horzOverflow="overflow">
                        <a:lnR w="0">
                          <a:miter lim="400000"/>
                        </a:lnR>
                        <a:lnT w="0">
                          <a:miter lim="400000"/>
                        </a:lnT>
                        <a:lnB w="50800">
                          <a:solidFill>
                            <a:schemeClr val="accent1">
                              <a:hueOff val="114395"/>
                              <a:lumOff val="-24975"/>
                            </a:schemeClr>
                          </a:solidFill>
                          <a:miter lim="400000"/>
                        </a:lnB>
                        <a:noFill/>
                      </a:tcPr>
                    </a:tc>
                  </a:tr>
                  <a:tr h="441196">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Tiempo y Marca</a:t>
                          </a:r>
                        </a:p>
                      </a:txBody>
                      <a:tcPr marL="63500" marR="63500" marT="0" marB="0" anchor="ctr" anchorCtr="0" horzOverflow="overflow">
                        <a:lnL w="0">
                          <a:miter lim="400000"/>
                        </a:lnL>
                        <a:lnT w="50800">
                          <a:solidFill>
                            <a:schemeClr val="accent1">
                              <a:hueOff val="114395"/>
                              <a:lumOff val="-24975"/>
                            </a:schemeClr>
                          </a:solidFill>
                          <a:miter lim="400000"/>
                        </a:lnT>
                        <a:lnB w="50800">
                          <a:solidFill>
                            <a:schemeClr val="accent1">
                              <a:hueOff val="114395"/>
                              <a:lumOff val="-24975"/>
                            </a:schemeClr>
                          </a:solidFill>
                          <a:miter lim="400000"/>
                        </a:lnB>
                        <a:noFill/>
                      </a:tcPr>
                    </a:tc>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14</a:t>
                          </a:r>
                        </a:p>
                      </a:txBody>
                      <a:tcPr marL="63500" marR="63500" marT="0" marB="0" anchor="ctr" anchorCtr="0" horzOverflow="overflow">
                        <a:lnT w="50800">
                          <a:solidFill>
                            <a:schemeClr val="accent1">
                              <a:hueOff val="114395"/>
                              <a:lumOff val="-24975"/>
                            </a:schemeClr>
                          </a:solidFill>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Junior</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3</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10</a:t>
                          </a:r>
                        </a:p>
                      </a:txBody>
                      <a:tcPr marL="63500" marR="63500" marT="0" marB="0" anchor="ctr" anchorCtr="0" horzOverflow="overflow">
                        <a:lnR w="0">
                          <a:miter lim="400000"/>
                        </a:lnR>
                        <a:lnT w="50800">
                          <a:solidFill>
                            <a:schemeClr val="accent1">
                              <a:hueOff val="114395"/>
                              <a:lumOff val="-24975"/>
                            </a:schemeClr>
                          </a:solidFill>
                          <a:miter lim="400000"/>
                        </a:lnT>
                        <a:noFill/>
                      </a:tcPr>
                    </a:tc>
                  </a:tr>
                  <a:tr h="441196">
                    <a:tc vMerge="1">
                      <a:tcPr/>
                    </a:tc>
                    <a:tc vMerge="1">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Senior</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4</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3</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19</a:t>
                          </a:r>
                        </a:p>
                      </a:txBody>
                      <a:tcPr marL="63500" marR="63500" marT="0" marB="0" anchor="ctr" anchorCtr="0" horzOverflow="overflow">
                        <a:lnR w="0">
                          <a:miter lim="400000"/>
                        </a:lnR>
                        <a:lnB w="50800">
                          <a:solidFill>
                            <a:schemeClr val="accent1">
                              <a:hueOff val="114395"/>
                              <a:lumOff val="-24975"/>
                            </a:schemeClr>
                          </a:solidFill>
                          <a:miter lim="400000"/>
                        </a:lnB>
                        <a:noFill/>
                      </a:tcPr>
                    </a:tc>
                  </a:tr>
                  <a:tr h="441196">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Complejidad Coordinativa y Precisión</a:t>
                          </a:r>
                        </a:p>
                      </a:txBody>
                      <a:tcPr marL="63500" marR="63500" marT="0" marB="0" anchor="ctr" anchorCtr="0" horzOverflow="overflow">
                        <a:lnL w="0">
                          <a:miter lim="400000"/>
                        </a:lnL>
                        <a:lnT w="50800">
                          <a:solidFill>
                            <a:schemeClr val="accent1">
                              <a:hueOff val="114395"/>
                              <a:lumOff val="-24975"/>
                            </a:schemeClr>
                          </a:solidFill>
                          <a:miter lim="400000"/>
                        </a:lnT>
                        <a:lnB w="50800">
                          <a:solidFill>
                            <a:schemeClr val="accent1">
                              <a:hueOff val="114395"/>
                              <a:lumOff val="-24975"/>
                            </a:schemeClr>
                          </a:solidFill>
                          <a:miter lim="400000"/>
                        </a:lnB>
                        <a:noFill/>
                      </a:tcPr>
                    </a:tc>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13</a:t>
                          </a:r>
                        </a:p>
                      </a:txBody>
                      <a:tcPr marL="63500" marR="63500" marT="0" marB="0" anchor="ctr" anchorCtr="0" horzOverflow="overflow">
                        <a:lnT w="50800">
                          <a:solidFill>
                            <a:schemeClr val="accent1">
                              <a:hueOff val="114395"/>
                              <a:lumOff val="-24975"/>
                            </a:schemeClr>
                          </a:solidFill>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Junior</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6</a:t>
                          </a:r>
                        </a:p>
                      </a:txBody>
                      <a:tcPr marL="63500" marR="63500" marT="0" marB="0" anchor="ctr" anchorCtr="0" horzOverflow="overflow">
                        <a:lnR w="0">
                          <a:miter lim="400000"/>
                        </a:lnR>
                        <a:lnT w="50800">
                          <a:solidFill>
                            <a:schemeClr val="accent1">
                              <a:hueOff val="114395"/>
                              <a:lumOff val="-24975"/>
                            </a:schemeClr>
                          </a:solidFill>
                          <a:miter lim="400000"/>
                        </a:lnT>
                        <a:noFill/>
                      </a:tcPr>
                    </a:tc>
                  </a:tr>
                  <a:tr h="441196">
                    <a:tc vMerge="1">
                      <a:tcPr/>
                    </a:tc>
                    <a:tc vMerge="1">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Senior</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7</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5</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4</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6</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4</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28</a:t>
                          </a:r>
                        </a:p>
                      </a:txBody>
                      <a:tcPr marL="63500" marR="63500" marT="0" marB="0" anchor="ctr" anchorCtr="0" horzOverflow="overflow">
                        <a:lnR w="0">
                          <a:miter lim="400000"/>
                        </a:lnR>
                        <a:lnB w="50800">
                          <a:solidFill>
                            <a:schemeClr val="accent1">
                              <a:hueOff val="114395"/>
                              <a:lumOff val="-24975"/>
                            </a:schemeClr>
                          </a:solidFill>
                          <a:miter lim="400000"/>
                        </a:lnB>
                        <a:noFill/>
                      </a:tcPr>
                    </a:tc>
                  </a:tr>
                  <a:tr h="441196">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Combate</a:t>
                          </a:r>
                        </a:p>
                      </a:txBody>
                      <a:tcPr marL="63500" marR="63500" marT="0" marB="0" anchor="ctr" anchorCtr="0" horzOverflow="overflow">
                        <a:lnL w="0">
                          <a:miter lim="400000"/>
                        </a:lnL>
                        <a:lnT w="50800">
                          <a:solidFill>
                            <a:schemeClr val="accent1">
                              <a:hueOff val="114395"/>
                              <a:lumOff val="-24975"/>
                            </a:schemeClr>
                          </a:solidFill>
                          <a:miter lim="400000"/>
                        </a:lnT>
                        <a:lnB w="50800">
                          <a:solidFill>
                            <a:schemeClr val="accent1">
                              <a:hueOff val="114395"/>
                              <a:lumOff val="-24975"/>
                            </a:schemeClr>
                          </a:solidFill>
                          <a:miter lim="400000"/>
                        </a:lnB>
                        <a:noFill/>
                      </a:tcPr>
                    </a:tc>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6</a:t>
                          </a:r>
                        </a:p>
                      </a:txBody>
                      <a:tcPr marL="63500" marR="63500" marT="0" marB="0" anchor="ctr" anchorCtr="0" horzOverflow="overflow">
                        <a:lnT w="50800">
                          <a:solidFill>
                            <a:schemeClr val="accent1">
                              <a:hueOff val="114395"/>
                              <a:lumOff val="-24975"/>
                            </a:schemeClr>
                          </a:solidFill>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Junior</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6</a:t>
                          </a:r>
                        </a:p>
                      </a:txBody>
                      <a:tcPr marL="63500" marR="63500" marT="0" marB="0" anchor="ctr" anchorCtr="0" horzOverflow="overflow">
                        <a:lnR w="0">
                          <a:miter lim="400000"/>
                        </a:lnR>
                        <a:lnT w="50800">
                          <a:solidFill>
                            <a:schemeClr val="accent1">
                              <a:hueOff val="114395"/>
                              <a:lumOff val="-24975"/>
                            </a:schemeClr>
                          </a:solidFill>
                          <a:miter lim="400000"/>
                        </a:lnT>
                        <a:noFill/>
                      </a:tcPr>
                    </a:tc>
                  </a:tr>
                  <a:tr h="441196">
                    <a:tc vMerge="1">
                      <a:tcPr/>
                    </a:tc>
                    <a:tc vMerge="1">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Senior</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7</a:t>
                          </a:r>
                        </a:p>
                      </a:txBody>
                      <a:tcPr marL="63500" marR="63500" marT="0" marB="0" anchor="ctr" anchorCtr="0" horzOverflow="overflow">
                        <a:lnR w="0">
                          <a:miter lim="400000"/>
                        </a:lnR>
                        <a:lnB w="50800">
                          <a:solidFill>
                            <a:schemeClr val="accent1">
                              <a:hueOff val="114395"/>
                              <a:lumOff val="-24975"/>
                            </a:schemeClr>
                          </a:solidFill>
                          <a:miter lim="400000"/>
                        </a:lnB>
                        <a:noFill/>
                      </a:tcPr>
                    </a:tc>
                  </a:tr>
                  <a:tr h="441196">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Raqueta</a:t>
                          </a:r>
                        </a:p>
                      </a:txBody>
                      <a:tcPr marL="63500" marR="63500" marT="0" marB="0" anchor="ctr" anchorCtr="0" horzOverflow="overflow">
                        <a:lnL w="0">
                          <a:miter lim="400000"/>
                        </a:lnL>
                        <a:lnT w="50800">
                          <a:solidFill>
                            <a:schemeClr val="accent1">
                              <a:hueOff val="114395"/>
                              <a:lumOff val="-24975"/>
                            </a:schemeClr>
                          </a:solidFill>
                          <a:miter lim="400000"/>
                        </a:lnT>
                        <a:lnB w="50800">
                          <a:solidFill>
                            <a:schemeClr val="accent1">
                              <a:hueOff val="114395"/>
                              <a:lumOff val="-24975"/>
                            </a:schemeClr>
                          </a:solidFill>
                          <a:miter lim="400000"/>
                        </a:lnB>
                        <a:noFill/>
                      </a:tcPr>
                    </a:tc>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3</a:t>
                          </a:r>
                        </a:p>
                      </a:txBody>
                      <a:tcPr marL="63500" marR="63500" marT="0" marB="0" anchor="ctr" anchorCtr="0" horzOverflow="overflow">
                        <a:lnT w="50800">
                          <a:solidFill>
                            <a:schemeClr val="accent1">
                              <a:hueOff val="114395"/>
                              <a:lumOff val="-24975"/>
                            </a:schemeClr>
                          </a:solidFill>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Junior</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R w="0">
                          <a:miter lim="400000"/>
                        </a:lnR>
                        <a:lnT w="50800">
                          <a:solidFill>
                            <a:schemeClr val="accent1">
                              <a:hueOff val="114395"/>
                              <a:lumOff val="-24975"/>
                            </a:schemeClr>
                          </a:solidFill>
                          <a:miter lim="400000"/>
                        </a:lnT>
                        <a:noFill/>
                      </a:tcPr>
                    </a:tc>
                  </a:tr>
                  <a:tr h="441196">
                    <a:tc vMerge="1">
                      <a:tcPr/>
                    </a:tc>
                    <a:tc vMerge="1">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Senior</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5</a:t>
                          </a:r>
                        </a:p>
                      </a:txBody>
                      <a:tcPr marL="63500" marR="63500" marT="0" marB="0" anchor="ctr" anchorCtr="0" horzOverflow="overflow">
                        <a:lnR w="0">
                          <a:miter lim="400000"/>
                        </a:lnR>
                        <a:lnB w="50800">
                          <a:solidFill>
                            <a:schemeClr val="accent1">
                              <a:hueOff val="114395"/>
                              <a:lumOff val="-24975"/>
                            </a:schemeClr>
                          </a:solidFill>
                          <a:miter lim="400000"/>
                        </a:lnB>
                        <a:noFill/>
                      </a:tcPr>
                    </a:tc>
                  </a:tr>
                  <a:tr h="441196">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Conjunto</a:t>
                          </a:r>
                        </a:p>
                      </a:txBody>
                      <a:tcPr marL="63500" marR="63500" marT="0" marB="0" anchor="ctr" anchorCtr="0" horzOverflow="overflow">
                        <a:lnL w="0">
                          <a:miter lim="400000"/>
                        </a:lnL>
                        <a:lnT w="50800">
                          <a:solidFill>
                            <a:schemeClr val="accent1">
                              <a:hueOff val="114395"/>
                              <a:lumOff val="-24975"/>
                            </a:schemeClr>
                          </a:solidFill>
                          <a:miter lim="400000"/>
                        </a:lnT>
                        <a:lnB w="50800">
                          <a:solidFill>
                            <a:schemeClr val="accent1">
                              <a:hueOff val="114395"/>
                              <a:lumOff val="-24975"/>
                            </a:schemeClr>
                          </a:solidFill>
                          <a:miter lim="400000"/>
                        </a:lnB>
                        <a:noFill/>
                      </a:tcPr>
                    </a:tc>
                    <a:tc rowSpan="2">
                      <a:txBody>
                        <a:bodyPr/>
                        <a:lstStyle/>
                        <a:p>
                          <a:pPr algn="ctr" defTabSz="457200">
                            <a:lnSpc>
                              <a:spcPct val="100000"/>
                            </a:lnSpc>
                            <a:defRPr spc="0" sz="1800"/>
                          </a:pPr>
                          <a:r>
                            <a:rPr sz="2400">
                              <a:latin typeface="Avenir Next Regular"/>
                              <a:ea typeface="Avenir Next Regular"/>
                              <a:cs typeface="Avenir Next Regular"/>
                              <a:sym typeface="Avenir Next Regular"/>
                            </a:rPr>
                            <a:t>9</a:t>
                          </a:r>
                        </a:p>
                      </a:txBody>
                      <a:tcPr marL="63500" marR="63500" marT="0" marB="0" anchor="ctr" anchorCtr="0" horzOverflow="overflow">
                        <a:lnT w="50800">
                          <a:solidFill>
                            <a:schemeClr val="accent1">
                              <a:hueOff val="114395"/>
                              <a:lumOff val="-24975"/>
                            </a:schemeClr>
                          </a:solidFill>
                          <a:miter lim="400000"/>
                        </a:lnT>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Junior</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2</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T w="50800">
                          <a:solidFill>
                            <a:schemeClr val="accent1">
                              <a:hueOff val="114395"/>
                              <a:lumOff val="-24975"/>
                            </a:schemeClr>
                          </a:solidFill>
                          <a:miter lim="400000"/>
                        </a:lnT>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6</a:t>
                          </a:r>
                        </a:p>
                      </a:txBody>
                      <a:tcPr marL="63500" marR="63500" marT="0" marB="0" anchor="ctr" anchorCtr="0" horzOverflow="overflow">
                        <a:lnR w="0">
                          <a:miter lim="400000"/>
                        </a:lnR>
                        <a:lnT w="50800">
                          <a:solidFill>
                            <a:schemeClr val="accent1">
                              <a:hueOff val="114395"/>
                              <a:lumOff val="-24975"/>
                            </a:schemeClr>
                          </a:solidFill>
                          <a:miter lim="400000"/>
                        </a:lnT>
                        <a:noFill/>
                      </a:tcPr>
                    </a:tc>
                  </a:tr>
                  <a:tr h="441196">
                    <a:tc vMerge="1">
                      <a:tcPr/>
                    </a:tc>
                    <a:tc vMerge="1">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Senior</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4</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a:t>
                          </a: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914400">
                            <a:lnSpc>
                              <a:spcPct val="100000"/>
                            </a:lnSpc>
                            <a:defRPr spc="0" sz="2400">
                              <a:latin typeface="Avenir Next Regular"/>
                              <a:ea typeface="Avenir Next Regular"/>
                              <a:cs typeface="Avenir Next Regular"/>
                              <a:sym typeface="Avenir Next Regular"/>
                            </a:defRPr>
                          </a:pPr>
                        </a:p>
                      </a:txBody>
                      <a:tcPr marL="63500" marR="63500" marT="0" marB="0" anchor="ctr" anchorCtr="0" horzOverflow="overflow">
                        <a:lnB w="50800">
                          <a:solidFill>
                            <a:schemeClr val="accent1">
                              <a:hueOff val="114395"/>
                              <a:lumOff val="-24975"/>
                            </a:schemeClr>
                          </a:solidFill>
                          <a:miter lim="400000"/>
                        </a:lnB>
                        <a:noFill/>
                      </a:tcPr>
                    </a:tc>
                    <a:tc>
                      <a:txBody>
                        <a:bodyPr/>
                        <a:lstStyle/>
                        <a:p>
                          <a:pPr algn="ctr" defTabSz="457200">
                            <a:lnSpc>
                              <a:spcPct val="100000"/>
                            </a:lnSpc>
                            <a:defRPr spc="0" sz="1800"/>
                          </a:pPr>
                          <a:r>
                            <a:rPr sz="2400">
                              <a:latin typeface="Avenir Next Regular"/>
                              <a:ea typeface="Avenir Next Regular"/>
                              <a:cs typeface="Avenir Next Regular"/>
                              <a:sym typeface="Avenir Next Regular"/>
                            </a:rPr>
                            <a:t>10</a:t>
                          </a:r>
                        </a:p>
                      </a:txBody>
                      <a:tcPr marL="63500" marR="63500" marT="0" marB="0" anchor="ctr" anchorCtr="0" horzOverflow="overflow">
                        <a:lnR w="0">
                          <a:miter lim="400000"/>
                        </a:lnR>
                        <a:lnB w="50800">
                          <a:solidFill>
                            <a:schemeClr val="accent1">
                              <a:hueOff val="114395"/>
                              <a:lumOff val="-24975"/>
                            </a:schemeClr>
                          </a:solidFill>
                          <a:miter lim="400000"/>
                        </a:lnB>
                        <a:noFill/>
                      </a:tcPr>
                    </a:tc>
                  </a:tr>
                  <a:tr h="441196">
                    <a:tc>
                      <a:txBody>
                        <a:bodyPr/>
                        <a:lstStyle/>
                        <a:p>
                          <a:pPr algn="ctr" defTabSz="457200">
                            <a:lnSpc>
                              <a:spcPct val="100000"/>
                            </a:lnSpc>
                            <a:defRPr spc="0" sz="1800"/>
                          </a:pPr>
                          <a:r>
                            <a:rPr b="1" sz="2400">
                              <a:latin typeface="Avenir Next Regular"/>
                              <a:ea typeface="Avenir Next Regular"/>
                              <a:cs typeface="Avenir Next Regular"/>
                              <a:sym typeface="Avenir Next Regular"/>
                            </a:rPr>
                            <a:t>Total general</a:t>
                          </a:r>
                        </a:p>
                      </a:txBody>
                      <a:tcPr marL="63500" marR="63500" marT="0" marB="0" anchor="ctr" anchorCtr="0" horzOverflow="overflow">
                        <a:lnL w="0">
                          <a:miter lim="400000"/>
                        </a:lnL>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45</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Total general</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2</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1</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3</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8</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11</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4</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16</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14</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12</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15</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7</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6</a:t>
                          </a:r>
                        </a:p>
                      </a:txBody>
                      <a:tcPr marL="63500" marR="63500" marT="0" marB="0" anchor="ctr" anchorCtr="0" horzOverflow="overflow">
                        <a:lnT w="50800">
                          <a:solidFill>
                            <a:schemeClr val="accent1">
                              <a:hueOff val="114395"/>
                              <a:lumOff val="-24975"/>
                            </a:schemeClr>
                          </a:solidFill>
                          <a:miter lim="400000"/>
                        </a:lnT>
                        <a:lnB w="0">
                          <a:miter lim="400000"/>
                        </a:lnB>
                        <a:noFill/>
                      </a:tcPr>
                    </a:tc>
                    <a:tc>
                      <a:txBody>
                        <a:bodyPr/>
                        <a:lstStyle/>
                        <a:p>
                          <a:pPr algn="ctr" defTabSz="457200">
                            <a:lnSpc>
                              <a:spcPct val="100000"/>
                            </a:lnSpc>
                            <a:defRPr spc="0" sz="1800"/>
                          </a:pPr>
                          <a:r>
                            <a:rPr b="1" sz="2400">
                              <a:latin typeface="Avenir Next Regular"/>
                              <a:ea typeface="Avenir Next Regular"/>
                              <a:cs typeface="Avenir Next Regular"/>
                              <a:sym typeface="Avenir Next Regular"/>
                            </a:rPr>
                            <a:t>99</a:t>
                          </a:r>
                        </a:p>
                      </a:txBody>
                      <a:tcPr marL="63500" marR="63500" marT="0" marB="0" anchor="ctr" anchorCtr="0" horzOverflow="overflow">
                        <a:lnR w="0">
                          <a:miter lim="400000"/>
                        </a:lnR>
                        <a:lnT w="50800">
                          <a:solidFill>
                            <a:schemeClr val="accent1">
                              <a:hueOff val="114395"/>
                              <a:lumOff val="-24975"/>
                            </a:schemeClr>
                          </a:solidFill>
                          <a:miter lim="400000"/>
                        </a:lnT>
                        <a:lnB w="0">
                          <a:miter lim="400000"/>
                        </a:lnB>
                        <a:noFill/>
                      </a:tcPr>
                    </a:tc>
                  </a:tr>
                </a:tbl>
              </a:graphicData>
            </a:graphic>
          </p:graphicFrame>
          <p:pic>
            <p:nvPicPr>
              <p:cNvPr id="701" name="Imagen" descr="Imagen"/>
              <p:cNvPicPr>
                <a:picLocks noChangeAspect="1"/>
              </p:cNvPicPr>
              <p:nvPr/>
            </p:nvPicPr>
            <p:blipFill>
              <a:blip r:embed="rId2">
                <a:extLst/>
              </a:blip>
              <a:stretch>
                <a:fillRect/>
              </a:stretch>
            </p:blipFill>
            <p:spPr>
              <a:xfrm>
                <a:off x="7609291" y="0"/>
                <a:ext cx="10998972" cy="2523212"/>
              </a:xfrm>
              <a:prstGeom prst="rect">
                <a:avLst/>
              </a:prstGeom>
              <a:ln w="12700" cap="flat">
                <a:noFill/>
                <a:miter lim="400000"/>
              </a:ln>
              <a:effectLst/>
            </p:spPr>
          </p:pic>
        </p:grpSp>
        <p:pic>
          <p:nvPicPr>
            <p:cNvPr id="703" name="Línea Línea" descr="Línea Línea"/>
            <p:cNvPicPr>
              <a:picLocks noChangeAspect="0"/>
            </p:cNvPicPr>
            <p:nvPr/>
          </p:nvPicPr>
          <p:blipFill>
            <a:blip r:embed="rId3">
              <a:extLst/>
            </a:blip>
            <a:stretch>
              <a:fillRect/>
            </a:stretch>
          </p:blipFill>
          <p:spPr>
            <a:xfrm rot="16200000">
              <a:off x="9254428" y="4302923"/>
              <a:ext cx="8758248" cy="76201"/>
            </a:xfrm>
            <a:prstGeom prst="rect">
              <a:avLst/>
            </a:prstGeom>
            <a:effectLst/>
          </p:spPr>
        </p:pic>
        <p:pic>
          <p:nvPicPr>
            <p:cNvPr id="705" name="Línea Línea" descr="Línea Línea"/>
            <p:cNvPicPr>
              <a:picLocks noChangeAspect="0"/>
            </p:cNvPicPr>
            <p:nvPr/>
          </p:nvPicPr>
          <p:blipFill>
            <a:blip r:embed="rId3">
              <a:extLst/>
            </a:blip>
            <a:stretch>
              <a:fillRect/>
            </a:stretch>
          </p:blipFill>
          <p:spPr>
            <a:xfrm rot="16200000">
              <a:off x="6267394" y="4315623"/>
              <a:ext cx="8758248" cy="76201"/>
            </a:xfrm>
            <a:prstGeom prst="rect">
              <a:avLst/>
            </a:prstGeom>
            <a:effectLst/>
          </p:spPr>
        </p:pic>
        <p:pic>
          <p:nvPicPr>
            <p:cNvPr id="707" name="Línea Línea" descr="Línea Línea"/>
            <p:cNvPicPr>
              <a:picLocks noChangeAspect="0"/>
            </p:cNvPicPr>
            <p:nvPr/>
          </p:nvPicPr>
          <p:blipFill>
            <a:blip r:embed="rId3">
              <a:extLst/>
            </a:blip>
            <a:stretch>
              <a:fillRect/>
            </a:stretch>
          </p:blipFill>
          <p:spPr>
            <a:xfrm rot="16200000">
              <a:off x="12304962" y="4315623"/>
              <a:ext cx="8758247" cy="76201"/>
            </a:xfrm>
            <a:prstGeom prst="rect">
              <a:avLst/>
            </a:prstGeom>
            <a:effectLst/>
          </p:spPr>
        </p:pic>
        <p:pic>
          <p:nvPicPr>
            <p:cNvPr id="709" name="Línea Línea" descr="Línea Línea"/>
            <p:cNvPicPr>
              <a:picLocks noChangeAspect="0"/>
            </p:cNvPicPr>
            <p:nvPr/>
          </p:nvPicPr>
          <p:blipFill>
            <a:blip r:embed="rId4">
              <a:extLst/>
            </a:blip>
            <a:stretch>
              <a:fillRect/>
            </a:stretch>
          </p:blipFill>
          <p:spPr>
            <a:xfrm rot="10800000">
              <a:off x="-38100" y="7853419"/>
              <a:ext cx="20494573" cy="76201"/>
            </a:xfrm>
            <a:prstGeom prst="rect">
              <a:avLst/>
            </a:prstGeom>
            <a:effectLst/>
          </p:spPr>
        </p:pic>
        <p:sp>
          <p:nvSpPr>
            <p:cNvPr id="711" name="6%"/>
            <p:cNvSpPr txBox="1"/>
            <p:nvPr/>
          </p:nvSpPr>
          <p:spPr>
            <a:xfrm>
              <a:off x="8981135" y="8254086"/>
              <a:ext cx="584568"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120" sz="2400">
                  <a:solidFill>
                    <a:schemeClr val="accent2">
                      <a:hueOff val="260011"/>
                      <a:satOff val="17755"/>
                      <a:lumOff val="-25437"/>
                    </a:schemeClr>
                  </a:solidFill>
                  <a:latin typeface="Lucida Grande"/>
                  <a:ea typeface="Lucida Grande"/>
                  <a:cs typeface="Lucida Grande"/>
                  <a:sym typeface="Lucida Grande"/>
                </a:defRPr>
              </a:lvl1pPr>
            </a:lstStyle>
            <a:p>
              <a:pPr/>
              <a:r>
                <a:t>6%</a:t>
              </a:r>
            </a:p>
          </p:txBody>
        </p:sp>
        <p:sp>
          <p:nvSpPr>
            <p:cNvPr id="712" name="23%"/>
            <p:cNvSpPr txBox="1"/>
            <p:nvPr/>
          </p:nvSpPr>
          <p:spPr>
            <a:xfrm>
              <a:off x="11847751" y="8254086"/>
              <a:ext cx="80087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120" sz="2400">
                  <a:solidFill>
                    <a:schemeClr val="accent2">
                      <a:hueOff val="260011"/>
                      <a:satOff val="17755"/>
                      <a:lumOff val="-25437"/>
                    </a:schemeClr>
                  </a:solidFill>
                  <a:latin typeface="Lucida Grande"/>
                  <a:ea typeface="Lucida Grande"/>
                  <a:cs typeface="Lucida Grande"/>
                  <a:sym typeface="Lucida Grande"/>
                </a:defRPr>
              </a:lvl1pPr>
            </a:lstStyle>
            <a:p>
              <a:pPr/>
              <a:r>
                <a:t>23%</a:t>
              </a:r>
            </a:p>
          </p:txBody>
        </p:sp>
        <p:sp>
          <p:nvSpPr>
            <p:cNvPr id="713" name="42%"/>
            <p:cNvSpPr txBox="1"/>
            <p:nvPr/>
          </p:nvSpPr>
          <p:spPr>
            <a:xfrm>
              <a:off x="14930674" y="8254086"/>
              <a:ext cx="80087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120" sz="2400">
                  <a:solidFill>
                    <a:schemeClr val="accent2">
                      <a:hueOff val="260011"/>
                      <a:satOff val="17755"/>
                      <a:lumOff val="-25437"/>
                    </a:schemeClr>
                  </a:solidFill>
                  <a:latin typeface="Lucida Grande"/>
                  <a:ea typeface="Lucida Grande"/>
                  <a:cs typeface="Lucida Grande"/>
                  <a:sym typeface="Lucida Grande"/>
                </a:defRPr>
              </a:lvl1pPr>
            </a:lstStyle>
            <a:p>
              <a:pPr/>
              <a:r>
                <a:t>42%</a:t>
              </a:r>
            </a:p>
          </p:txBody>
        </p:sp>
        <p:sp>
          <p:nvSpPr>
            <p:cNvPr id="714" name="28%"/>
            <p:cNvSpPr txBox="1"/>
            <p:nvPr/>
          </p:nvSpPr>
          <p:spPr>
            <a:xfrm>
              <a:off x="18013596" y="8254086"/>
              <a:ext cx="800875" cy="457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120" sz="2400">
                  <a:solidFill>
                    <a:schemeClr val="accent2">
                      <a:hueOff val="260011"/>
                      <a:satOff val="17755"/>
                      <a:lumOff val="-25437"/>
                    </a:schemeClr>
                  </a:solidFill>
                  <a:latin typeface="Lucida Grande"/>
                  <a:ea typeface="Lucida Grande"/>
                  <a:cs typeface="Lucida Grande"/>
                  <a:sym typeface="Lucida Grande"/>
                </a:defRPr>
              </a:lvl1pPr>
            </a:lstStyle>
            <a:p>
              <a:pPr/>
              <a:r>
                <a:t>28%</a:t>
              </a:r>
            </a:p>
          </p:txBody>
        </p:sp>
      </p:grpSp>
      <p:grpSp>
        <p:nvGrpSpPr>
          <p:cNvPr id="718" name="Agrupar"/>
          <p:cNvGrpSpPr/>
          <p:nvPr/>
        </p:nvGrpSpPr>
        <p:grpSpPr>
          <a:xfrm>
            <a:off x="-56445" y="9453064"/>
            <a:ext cx="24496890" cy="4317260"/>
            <a:chOff x="0" y="0"/>
            <a:chExt cx="24496889" cy="4317258"/>
          </a:xfrm>
        </p:grpSpPr>
        <p:pic>
          <p:nvPicPr>
            <p:cNvPr id="716" name="Imagen" descr="Imagen"/>
            <p:cNvPicPr>
              <a:picLocks noChangeAspect="1"/>
            </p:cNvPicPr>
            <p:nvPr/>
          </p:nvPicPr>
          <p:blipFill>
            <a:blip r:embed="rId5">
              <a:extLst/>
            </a:blip>
            <a:srcRect l="0" t="69868" r="0" b="0"/>
            <a:stretch>
              <a:fillRect/>
            </a:stretch>
          </p:blipFill>
          <p:spPr>
            <a:xfrm>
              <a:off x="0" y="165293"/>
              <a:ext cx="24496890" cy="4151966"/>
            </a:xfrm>
            <a:prstGeom prst="rect">
              <a:avLst/>
            </a:prstGeom>
            <a:ln w="12700" cap="flat">
              <a:noFill/>
              <a:miter lim="400000"/>
            </a:ln>
            <a:effectLst/>
          </p:spPr>
        </p:pic>
        <p:sp>
          <p:nvSpPr>
            <p:cNvPr id="717"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719" name="Para el año 2022 están programados 99 campeonatos mundiales en 45 disciplinas deportivas, 23%  de los eventos se preve realizarse en el segundo trimestre del año; 42% de los eventos están programados realizarse en el tercer trimestre del 2002; 28% de los"/>
          <p:cNvSpPr txBox="1"/>
          <p:nvPr/>
        </p:nvSpPr>
        <p:spPr>
          <a:xfrm>
            <a:off x="3103237" y="9802152"/>
            <a:ext cx="18177527" cy="24158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just">
              <a:lnSpc>
                <a:spcPct val="110000"/>
              </a:lnSpc>
              <a:defRPr b="0" spc="150" sz="3000">
                <a:latin typeface="Arial"/>
                <a:ea typeface="Arial"/>
                <a:cs typeface="Arial"/>
                <a:sym typeface="Arial"/>
              </a:defRPr>
            </a:lvl1pPr>
          </a:lstStyle>
          <a:p>
            <a:pPr/>
            <a:r>
              <a:t>Para el año 2022 están programados 99 campeonatos mundiales en 45 disciplinas deportivas, 23%  de los eventos se preve realizarse en el segundo trimestre del año; 42% de los eventos están programados realizarse en el tercer trimestre del 2002; 28% de los eventos se realizarían en el último trimestre del año. 6 Campeonatos Mundiales estan por definir fecha y sede para su realización.</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1" name="Ruta hacia París 2024"/>
          <p:cNvSpPr txBox="1"/>
          <p:nvPr>
            <p:ph type="body" idx="27"/>
          </p:nvPr>
        </p:nvSpPr>
        <p:spPr>
          <a:xfrm>
            <a:off x="785529" y="78953"/>
            <a:ext cx="21608701" cy="933466"/>
          </a:xfrm>
          <a:prstGeom prst="rect">
            <a:avLst/>
          </a:prstGeom>
        </p:spPr>
        <p:txBody>
          <a:bodyPr/>
          <a:lstStyle>
            <a:lvl1pPr>
              <a:defRPr spc="300" sz="6000"/>
            </a:lvl1pPr>
          </a:lstStyle>
          <a:p>
            <a:pPr/>
            <a:r>
              <a:t>Ruta hacia París 2024</a:t>
            </a:r>
          </a:p>
        </p:txBody>
      </p:sp>
      <p:grpSp>
        <p:nvGrpSpPr>
          <p:cNvPr id="724" name="Agrupar"/>
          <p:cNvGrpSpPr/>
          <p:nvPr/>
        </p:nvGrpSpPr>
        <p:grpSpPr>
          <a:xfrm>
            <a:off x="-56445" y="9424568"/>
            <a:ext cx="24496890" cy="4317260"/>
            <a:chOff x="0" y="0"/>
            <a:chExt cx="24496889" cy="4317258"/>
          </a:xfrm>
        </p:grpSpPr>
        <p:pic>
          <p:nvPicPr>
            <p:cNvPr id="722"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723"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751" name="Agrupar"/>
          <p:cNvGrpSpPr/>
          <p:nvPr/>
        </p:nvGrpSpPr>
        <p:grpSpPr>
          <a:xfrm>
            <a:off x="828652" y="1212150"/>
            <a:ext cx="22849459" cy="9261723"/>
            <a:chOff x="0" y="-88899"/>
            <a:chExt cx="22849458" cy="9261721"/>
          </a:xfrm>
        </p:grpSpPr>
        <p:graphicFrame>
          <p:nvGraphicFramePr>
            <p:cNvPr id="725" name="Tabla"/>
            <p:cNvGraphicFramePr/>
            <p:nvPr/>
          </p:nvGraphicFramePr>
          <p:xfrm>
            <a:off x="337708" y="3098275"/>
            <a:ext cx="22511751" cy="111760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gridCol w="643192"/>
                </a:tblGrid>
                <a:tr h="558800">
                  <a:tc gridSpan="12">
                    <a:txBody>
                      <a:bodyPr/>
                      <a:lstStyle/>
                      <a:p>
                        <a:pPr algn="ctr" defTabSz="457200">
                          <a:lnSpc>
                            <a:spcPct val="100000"/>
                          </a:lnSpc>
                          <a:defRPr spc="0" sz="1800"/>
                        </a:pPr>
                        <a:r>
                          <a:rPr b="1" sz="3600">
                            <a:latin typeface="Helvetica"/>
                            <a:ea typeface="Helvetica"/>
                            <a:cs typeface="Helvetica"/>
                            <a:sym typeface="Helvetica"/>
                          </a:rPr>
                          <a:t>2022</a:t>
                        </a:r>
                      </a:p>
                    </a:txBody>
                    <a:tcPr marL="63500" marR="63500" marT="0" marB="0" anchor="ctr" anchorCtr="0" horzOverflow="overflow">
                      <a:lnR w="63500">
                        <a:solidFill>
                          <a:srgbClr val="000000"/>
                        </a:solidFill>
                        <a:miter lim="400000"/>
                      </a:lnR>
                      <a:noFill/>
                    </a:tcPr>
                  </a:tc>
                  <a:tc hMerge="1">
                    <a:tcPr/>
                  </a:tc>
                  <a:tc hMerge="1">
                    <a:tcPr/>
                  </a:tc>
                  <a:tc hMerge="1">
                    <a:tcPr/>
                  </a:tc>
                  <a:tc hMerge="1">
                    <a:tcPr/>
                  </a:tc>
                  <a:tc hMerge="1">
                    <a:tcPr/>
                  </a:tc>
                  <a:tc hMerge="1">
                    <a:tcPr/>
                  </a:tc>
                  <a:tc hMerge="1">
                    <a:tcPr/>
                  </a:tc>
                  <a:tc hMerge="1">
                    <a:tcPr/>
                  </a:tc>
                  <a:tc hMerge="1">
                    <a:tcPr/>
                  </a:tc>
                  <a:tc hMerge="1">
                    <a:tcPr/>
                  </a:tc>
                  <a:tc hMerge="1">
                    <a:tcPr/>
                  </a:tc>
                  <a:tc gridSpan="12">
                    <a:txBody>
                      <a:bodyPr/>
                      <a:lstStyle/>
                      <a:p>
                        <a:pPr algn="ctr" defTabSz="457200">
                          <a:lnSpc>
                            <a:spcPct val="100000"/>
                          </a:lnSpc>
                          <a:defRPr spc="0" sz="1800"/>
                        </a:pPr>
                        <a:r>
                          <a:rPr b="1" sz="3600">
                            <a:latin typeface="Helvetica"/>
                            <a:ea typeface="Helvetica"/>
                            <a:cs typeface="Helvetica"/>
                            <a:sym typeface="Helvetica"/>
                          </a:rPr>
                          <a:t>2023</a:t>
                        </a:r>
                      </a:p>
                    </a:txBody>
                    <a:tcPr marL="63500" marR="63500" marT="0" marB="0" anchor="ctr" anchorCtr="0" horzOverflow="overflow">
                      <a:lnL w="63500">
                        <a:solidFill>
                          <a:srgbClr val="000000"/>
                        </a:solidFill>
                        <a:miter lim="400000"/>
                      </a:lnL>
                      <a:lnR w="63500">
                        <a:solidFill>
                          <a:srgbClr val="000000"/>
                        </a:solidFill>
                        <a:miter lim="400000"/>
                      </a:lnR>
                      <a:noFill/>
                    </a:tcPr>
                  </a:tc>
                  <a:tc hMerge="1">
                    <a:tcPr/>
                  </a:tc>
                  <a:tc hMerge="1">
                    <a:tcPr/>
                  </a:tc>
                  <a:tc hMerge="1">
                    <a:tcPr/>
                  </a:tc>
                  <a:tc hMerge="1">
                    <a:tcPr/>
                  </a:tc>
                  <a:tc hMerge="1">
                    <a:tcPr/>
                  </a:tc>
                  <a:tc hMerge="1">
                    <a:tcPr/>
                  </a:tc>
                  <a:tc hMerge="1">
                    <a:tcPr/>
                  </a:tc>
                  <a:tc hMerge="1">
                    <a:tcPr/>
                  </a:tc>
                  <a:tc hMerge="1">
                    <a:tcPr/>
                  </a:tc>
                  <a:tc hMerge="1">
                    <a:tcPr/>
                  </a:tc>
                  <a:tc hMerge="1">
                    <a:tcPr/>
                  </a:tc>
                  <a:tc gridSpan="11">
                    <a:txBody>
                      <a:bodyPr/>
                      <a:lstStyle/>
                      <a:p>
                        <a:pPr algn="ctr" defTabSz="457200">
                          <a:lnSpc>
                            <a:spcPct val="100000"/>
                          </a:lnSpc>
                          <a:defRPr spc="0" sz="1800"/>
                        </a:pPr>
                        <a:r>
                          <a:rPr b="1" sz="3600">
                            <a:latin typeface="Helvetica"/>
                            <a:ea typeface="Helvetica"/>
                            <a:cs typeface="Helvetica"/>
                            <a:sym typeface="Helvetica"/>
                          </a:rPr>
                          <a:t>2024</a:t>
                        </a:r>
                      </a:p>
                    </a:txBody>
                    <a:tcPr marL="63500" marR="63500" marT="0" marB="0" anchor="ctr" anchorCtr="0" horzOverflow="overflow">
                      <a:lnL w="63500">
                        <a:solidFill>
                          <a:srgbClr val="000000"/>
                        </a:solidFill>
                        <a:miter lim="400000"/>
                      </a:lnL>
                      <a:noFill/>
                    </a:tcPr>
                  </a:tc>
                  <a:tc hMerge="1">
                    <a:tcPr/>
                  </a:tc>
                  <a:tc hMerge="1">
                    <a:tcPr/>
                  </a:tc>
                  <a:tc hMerge="1">
                    <a:tcPr/>
                  </a:tc>
                  <a:tc hMerge="1">
                    <a:tcPr/>
                  </a:tc>
                  <a:tc hMerge="1">
                    <a:tcPr/>
                  </a:tc>
                  <a:tc hMerge="1">
                    <a:tcPr/>
                  </a:tc>
                  <a:tc hMerge="1">
                    <a:tcPr/>
                  </a:tc>
                  <a:tc hMerge="1">
                    <a:tcPr/>
                  </a:tc>
                  <a:tc hMerge="1">
                    <a:tcPr/>
                  </a:tc>
                  <a:tc hMerge="1">
                    <a:tcPr/>
                  </a:tc>
                </a:tr>
                <a:tr h="558800">
                  <a:tc>
                    <a:txBody>
                      <a:bodyPr/>
                      <a:lstStyle/>
                      <a:p>
                        <a:pPr algn="ctr" defTabSz="457200">
                          <a:lnSpc>
                            <a:spcPct val="100000"/>
                          </a:lnSpc>
                          <a:defRPr spc="0" sz="1800"/>
                        </a:pPr>
                        <a:r>
                          <a:rPr b="1" sz="3600">
                            <a:latin typeface="Helvetica"/>
                            <a:ea typeface="Helvetica"/>
                            <a:cs typeface="Helvetica"/>
                            <a:sym typeface="Helvetica"/>
                          </a:rPr>
                          <a:t>E</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F</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M</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A</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M</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J</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J</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A</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S</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O</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N</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D</a:t>
                        </a:r>
                      </a:p>
                    </a:txBody>
                    <a:tcPr marL="63500" marR="63500" marT="0" marB="0" anchor="ctr" anchorCtr="0" horzOverflow="overflow">
                      <a:lnR w="63500">
                        <a:solidFill>
                          <a:srgbClr val="000000"/>
                        </a:solidFill>
                        <a:miter lim="400000"/>
                      </a:lnR>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E</a:t>
                        </a:r>
                      </a:p>
                    </a:txBody>
                    <a:tcPr marL="63500" marR="63500" marT="0" marB="0" anchor="ctr" anchorCtr="0" horzOverflow="overflow">
                      <a:lnL w="63500">
                        <a:solidFill>
                          <a:srgbClr val="000000"/>
                        </a:solidFill>
                        <a:miter lim="400000"/>
                      </a:lnL>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F</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M</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A</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M</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J</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J</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A</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S</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O</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N</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D</a:t>
                        </a:r>
                      </a:p>
                    </a:txBody>
                    <a:tcPr marL="63500" marR="63500" marT="0" marB="0" anchor="ctr" anchorCtr="0" horzOverflow="overflow">
                      <a:lnR w="63500">
                        <a:solidFill>
                          <a:srgbClr val="000000"/>
                        </a:solidFill>
                        <a:miter lim="400000"/>
                      </a:lnR>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E</a:t>
                        </a:r>
                      </a:p>
                    </a:txBody>
                    <a:tcPr marL="63500" marR="63500" marT="0" marB="0" anchor="ctr" anchorCtr="0" horzOverflow="overflow">
                      <a:lnL w="63500">
                        <a:solidFill>
                          <a:srgbClr val="000000"/>
                        </a:solidFill>
                        <a:miter lim="400000"/>
                      </a:lnL>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F</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M</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A</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M</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J</a:t>
                        </a:r>
                      </a:p>
                    </a:txBody>
                    <a:tcPr marL="63500" marR="63500" marT="0" marB="0" anchor="ctr" anchorCtr="0" horzOverflow="overflow">
                      <a:solidFill>
                        <a:schemeClr val="accent2">
                          <a:hueOff val="-85259"/>
                          <a:satOff val="14347"/>
                          <a:lumOff val="22373"/>
                        </a:schemeClr>
                      </a:solidFill>
                    </a:tcPr>
                  </a:tc>
                  <a:tc>
                    <a:txBody>
                      <a:bodyPr/>
                      <a:lstStyle/>
                      <a:p>
                        <a:pPr algn="ctr" defTabSz="457200">
                          <a:lnSpc>
                            <a:spcPct val="100000"/>
                          </a:lnSpc>
                          <a:defRPr spc="0" sz="1800"/>
                        </a:pPr>
                        <a:r>
                          <a:rPr b="1" sz="3600">
                            <a:latin typeface="Helvetica"/>
                            <a:ea typeface="Helvetica"/>
                            <a:cs typeface="Helvetica"/>
                            <a:sym typeface="Helvetica"/>
                          </a:rPr>
                          <a:t>J</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A</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S</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O</a:t>
                        </a:r>
                      </a:p>
                    </a:txBody>
                    <a:tcPr marL="63500" marR="63500" marT="0" marB="0" anchor="ctr" anchorCtr="0" horzOverflow="overflow">
                      <a:noFill/>
                    </a:tcPr>
                  </a:tc>
                  <a:tc>
                    <a:txBody>
                      <a:bodyPr/>
                      <a:lstStyle/>
                      <a:p>
                        <a:pPr algn="ctr" defTabSz="457200">
                          <a:lnSpc>
                            <a:spcPct val="100000"/>
                          </a:lnSpc>
                          <a:defRPr spc="0" sz="1800"/>
                        </a:pPr>
                        <a:r>
                          <a:rPr b="1" sz="3600">
                            <a:latin typeface="Helvetica"/>
                            <a:ea typeface="Helvetica"/>
                            <a:cs typeface="Helvetica"/>
                            <a:sym typeface="Helvetica"/>
                          </a:rPr>
                          <a:t>N</a:t>
                        </a:r>
                      </a:p>
                    </a:txBody>
                    <a:tcPr marL="63500" marR="63500" marT="0" marB="0" anchor="ctr" anchorCtr="0" horzOverflow="overflow">
                      <a:noFill/>
                    </a:tcPr>
                  </a:tc>
                </a:tr>
              </a:tbl>
            </a:graphicData>
          </a:graphic>
        </p:graphicFrame>
        <p:pic>
          <p:nvPicPr>
            <p:cNvPr id="726" name="Imagen" descr="Imagen"/>
            <p:cNvPicPr>
              <a:picLocks noChangeAspect="1"/>
            </p:cNvPicPr>
            <p:nvPr/>
          </p:nvPicPr>
          <p:blipFill>
            <a:blip r:embed="rId3">
              <a:extLst/>
            </a:blip>
            <a:srcRect l="9524" t="15948" r="54482" b="20010"/>
            <a:stretch>
              <a:fillRect/>
            </a:stretch>
          </p:blipFill>
          <p:spPr>
            <a:xfrm>
              <a:off x="12025378" y="5207316"/>
              <a:ext cx="1687476" cy="1657668"/>
            </a:xfrm>
            <a:prstGeom prst="rect">
              <a:avLst/>
            </a:prstGeom>
            <a:ln w="12700" cap="flat">
              <a:noFill/>
              <a:miter lim="400000"/>
            </a:ln>
            <a:effectLst/>
          </p:spPr>
        </p:pic>
        <p:pic>
          <p:nvPicPr>
            <p:cNvPr id="727" name="Línea Línea" descr="Línea Línea"/>
            <p:cNvPicPr>
              <a:picLocks noChangeAspect="0"/>
            </p:cNvPicPr>
            <p:nvPr/>
          </p:nvPicPr>
          <p:blipFill>
            <a:blip r:embed="rId4">
              <a:extLst/>
            </a:blip>
            <a:stretch>
              <a:fillRect/>
            </a:stretch>
          </p:blipFill>
          <p:spPr>
            <a:xfrm rot="16200000">
              <a:off x="12374650" y="4405645"/>
              <a:ext cx="988970" cy="457905"/>
            </a:xfrm>
            <a:prstGeom prst="rect">
              <a:avLst/>
            </a:prstGeom>
            <a:effectLst/>
          </p:spPr>
        </p:pic>
        <p:pic>
          <p:nvPicPr>
            <p:cNvPr id="729" name="Imagen" descr="Imagen"/>
            <p:cNvPicPr>
              <a:picLocks noChangeAspect="1"/>
            </p:cNvPicPr>
            <p:nvPr/>
          </p:nvPicPr>
          <p:blipFill>
            <a:blip r:embed="rId5">
              <a:extLst/>
            </a:blip>
            <a:srcRect l="0" t="0" r="54024" b="0"/>
            <a:stretch>
              <a:fillRect/>
            </a:stretch>
          </p:blipFill>
          <p:spPr>
            <a:xfrm>
              <a:off x="3738665" y="4846286"/>
              <a:ext cx="2120436" cy="1820898"/>
            </a:xfrm>
            <a:prstGeom prst="rect">
              <a:avLst/>
            </a:prstGeom>
            <a:ln w="12700" cap="flat">
              <a:noFill/>
              <a:miter lim="400000"/>
            </a:ln>
            <a:effectLst/>
          </p:spPr>
        </p:pic>
        <p:pic>
          <p:nvPicPr>
            <p:cNvPr id="730" name="Línea Línea" descr="Línea Línea"/>
            <p:cNvPicPr>
              <a:picLocks noChangeAspect="0"/>
            </p:cNvPicPr>
            <p:nvPr/>
          </p:nvPicPr>
          <p:blipFill>
            <a:blip r:embed="rId4">
              <a:extLst/>
            </a:blip>
            <a:stretch>
              <a:fillRect/>
            </a:stretch>
          </p:blipFill>
          <p:spPr>
            <a:xfrm rot="16200000">
              <a:off x="4104879" y="4405645"/>
              <a:ext cx="988970" cy="457905"/>
            </a:xfrm>
            <a:prstGeom prst="rect">
              <a:avLst/>
            </a:prstGeom>
            <a:effectLst/>
          </p:spPr>
        </p:pic>
        <p:pic>
          <p:nvPicPr>
            <p:cNvPr id="732" name="Línea Línea" descr="Línea Línea"/>
            <p:cNvPicPr>
              <a:picLocks noChangeAspect="0"/>
            </p:cNvPicPr>
            <p:nvPr/>
          </p:nvPicPr>
          <p:blipFill>
            <a:blip r:embed="rId6">
              <a:extLst/>
            </a:blip>
            <a:stretch>
              <a:fillRect/>
            </a:stretch>
          </p:blipFill>
          <p:spPr>
            <a:xfrm rot="5400000">
              <a:off x="9673629" y="2253772"/>
              <a:ext cx="2429196" cy="457905"/>
            </a:xfrm>
            <a:prstGeom prst="rect">
              <a:avLst/>
            </a:prstGeom>
            <a:effectLst/>
          </p:spPr>
        </p:pic>
        <p:pic>
          <p:nvPicPr>
            <p:cNvPr id="734" name="Línea Línea" descr="Línea Línea"/>
            <p:cNvPicPr>
              <a:picLocks noChangeAspect="0"/>
            </p:cNvPicPr>
            <p:nvPr/>
          </p:nvPicPr>
          <p:blipFill>
            <a:blip r:embed="rId6">
              <a:extLst/>
            </a:blip>
            <a:stretch>
              <a:fillRect/>
            </a:stretch>
          </p:blipFill>
          <p:spPr>
            <a:xfrm rot="5400000">
              <a:off x="13331722" y="2266472"/>
              <a:ext cx="2429196" cy="457905"/>
            </a:xfrm>
            <a:prstGeom prst="rect">
              <a:avLst/>
            </a:prstGeom>
            <a:effectLst/>
          </p:spPr>
        </p:pic>
        <p:pic>
          <p:nvPicPr>
            <p:cNvPr id="736" name="Línea Línea" descr="Línea Línea"/>
            <p:cNvPicPr>
              <a:picLocks noChangeAspect="0"/>
            </p:cNvPicPr>
            <p:nvPr/>
          </p:nvPicPr>
          <p:blipFill>
            <a:blip r:embed="rId7">
              <a:extLst/>
            </a:blip>
            <a:stretch>
              <a:fillRect/>
            </a:stretch>
          </p:blipFill>
          <p:spPr>
            <a:xfrm rot="5400000">
              <a:off x="19161602" y="2317272"/>
              <a:ext cx="2200596" cy="457905"/>
            </a:xfrm>
            <a:prstGeom prst="rect">
              <a:avLst/>
            </a:prstGeom>
            <a:effectLst/>
          </p:spPr>
        </p:pic>
        <p:pic>
          <p:nvPicPr>
            <p:cNvPr id="738" name="Imagen" descr="Imagen"/>
            <p:cNvPicPr>
              <a:picLocks noChangeAspect="1"/>
            </p:cNvPicPr>
            <p:nvPr/>
          </p:nvPicPr>
          <p:blipFill>
            <a:blip r:embed="rId8">
              <a:extLst/>
            </a:blip>
            <a:stretch>
              <a:fillRect/>
            </a:stretch>
          </p:blipFill>
          <p:spPr>
            <a:xfrm>
              <a:off x="18561226" y="68916"/>
              <a:ext cx="3401346" cy="1911969"/>
            </a:xfrm>
            <a:prstGeom prst="rect">
              <a:avLst/>
            </a:prstGeom>
            <a:ln w="12700" cap="flat">
              <a:noFill/>
              <a:miter lim="400000"/>
            </a:ln>
            <a:effectLst/>
          </p:spPr>
        </p:pic>
        <p:sp>
          <p:nvSpPr>
            <p:cNvPr id="739" name="Temporalidad proyectada de los sistemas de calificación internacional para París 2024…"/>
            <p:cNvSpPr txBox="1"/>
            <p:nvPr/>
          </p:nvSpPr>
          <p:spPr>
            <a:xfrm>
              <a:off x="4710680" y="6941276"/>
              <a:ext cx="14265815" cy="13385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a:defRPr spc="180" sz="3600">
                  <a:solidFill>
                    <a:schemeClr val="accent1">
                      <a:hueOff val="114395"/>
                      <a:lumOff val="-24975"/>
                    </a:schemeClr>
                  </a:solidFill>
                  <a:latin typeface="Lucida Grande"/>
                  <a:ea typeface="Lucida Grande"/>
                  <a:cs typeface="Lucida Grande"/>
                  <a:sym typeface="Lucida Grande"/>
                </a:defRPr>
              </a:pPr>
              <a:r>
                <a:t>Temporalidad proyectada de los sistemas de calificación internacional para París 2024</a:t>
              </a:r>
            </a:p>
            <a:p>
              <a:pPr algn="ctr">
                <a:defRPr spc="85" sz="1700">
                  <a:solidFill>
                    <a:schemeClr val="accent1">
                      <a:hueOff val="114395"/>
                      <a:lumOff val="-24975"/>
                    </a:schemeClr>
                  </a:solidFill>
                  <a:latin typeface="Lucida Grande"/>
                  <a:ea typeface="Lucida Grande"/>
                  <a:cs typeface="Lucida Grande"/>
                  <a:sym typeface="Lucida Grande"/>
                </a:defRPr>
              </a:pPr>
              <a:r>
                <a:t>(</a:t>
              </a:r>
              <a:r>
                <a:rPr u="sng">
                  <a:hlinkClick r:id="rId9" invalidUrl="" action="" tgtFrame="" tooltip="" history="1" highlightClick="0" endSnd="0"/>
                </a:rPr>
                <a:t>https://olympics.com/ioc/news/ioc-eb-approves-olympic-qualification-system-principles-for-paris-2024</a:t>
              </a:r>
              <a:r>
                <a:t>)</a:t>
              </a:r>
            </a:p>
          </p:txBody>
        </p:sp>
        <p:pic>
          <p:nvPicPr>
            <p:cNvPr id="740" name="Línea Línea" descr="Línea Línea"/>
            <p:cNvPicPr>
              <a:picLocks noChangeAspect="0"/>
            </p:cNvPicPr>
            <p:nvPr/>
          </p:nvPicPr>
          <p:blipFill>
            <a:blip r:embed="rId10">
              <a:extLst/>
            </a:blip>
            <a:stretch>
              <a:fillRect/>
            </a:stretch>
          </p:blipFill>
          <p:spPr>
            <a:xfrm rot="16200000">
              <a:off x="17219894" y="6017139"/>
              <a:ext cx="4842959" cy="38101"/>
            </a:xfrm>
            <a:prstGeom prst="rect">
              <a:avLst/>
            </a:prstGeom>
            <a:effectLst/>
          </p:spPr>
        </p:pic>
        <p:sp>
          <p:nvSpPr>
            <p:cNvPr id="742" name="23 junio 2024"/>
            <p:cNvSpPr txBox="1"/>
            <p:nvPr/>
          </p:nvSpPr>
          <p:spPr>
            <a:xfrm>
              <a:off x="18318191" y="8637404"/>
              <a:ext cx="2646364"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145" sz="2900"/>
              </a:lvl1pPr>
            </a:lstStyle>
            <a:p>
              <a:pPr/>
              <a:r>
                <a:t>23 junio 2024</a:t>
              </a:r>
            </a:p>
          </p:txBody>
        </p:sp>
        <p:pic>
          <p:nvPicPr>
            <p:cNvPr id="743" name="Línea Línea" descr="Línea Línea"/>
            <p:cNvPicPr>
              <a:picLocks noChangeAspect="0"/>
            </p:cNvPicPr>
            <p:nvPr/>
          </p:nvPicPr>
          <p:blipFill>
            <a:blip r:embed="rId10">
              <a:extLst/>
            </a:blip>
            <a:stretch>
              <a:fillRect/>
            </a:stretch>
          </p:blipFill>
          <p:spPr>
            <a:xfrm rot="16200000">
              <a:off x="1119853" y="6017139"/>
              <a:ext cx="4842958" cy="38101"/>
            </a:xfrm>
            <a:prstGeom prst="rect">
              <a:avLst/>
            </a:prstGeom>
            <a:effectLst/>
          </p:spPr>
        </p:pic>
        <p:sp>
          <p:nvSpPr>
            <p:cNvPr id="745" name="junio 2022"/>
            <p:cNvSpPr txBox="1"/>
            <p:nvPr/>
          </p:nvSpPr>
          <p:spPr>
            <a:xfrm>
              <a:off x="2637250" y="8637404"/>
              <a:ext cx="2079181" cy="535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145" sz="2900"/>
              </a:lvl1pPr>
            </a:lstStyle>
            <a:p>
              <a:pPr/>
              <a:r>
                <a:t>junio 2022</a:t>
              </a:r>
            </a:p>
          </p:txBody>
        </p:sp>
        <p:sp>
          <p:nvSpPr>
            <p:cNvPr id="746" name="394…"/>
            <p:cNvSpPr/>
            <p:nvPr/>
          </p:nvSpPr>
          <p:spPr>
            <a:xfrm>
              <a:off x="0" y="12615"/>
              <a:ext cx="6320664" cy="2373692"/>
            </a:xfrm>
            <a:prstGeom prst="ellipse">
              <a:avLst/>
            </a:prstGeom>
            <a:blipFill rotWithShape="1">
              <a:blip r:embed="rId1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extLst>
              <a:ext uri="{C572A759-6A51-4108-AA02-DFA0A04FC94B}">
                <ma14:wrappingTextBoxFlag xmlns:ma14="http://schemas.microsoft.com/office/mac/drawingml/2011/main" val="1"/>
              </a:ext>
            </a:extLst>
          </p:spPr>
          <p:txBody>
            <a:bodyPr wrap="square" lIns="71437" tIns="71437" rIns="71437" bIns="71437" numCol="1" anchor="ctr">
              <a:noAutofit/>
            </a:bodyPr>
            <a:lstStyle/>
            <a:p>
              <a:pPr algn="ctr">
                <a:defRPr spc="240" sz="4800">
                  <a:solidFill>
                    <a:srgbClr val="FFFFFF"/>
                  </a:solidFill>
                </a:defRPr>
              </a:pPr>
              <a:r>
                <a:t>394</a:t>
              </a:r>
            </a:p>
            <a:p>
              <a:pPr algn="ctr">
                <a:defRPr spc="240" sz="4800">
                  <a:solidFill>
                    <a:srgbClr val="FFFFFF"/>
                  </a:solidFill>
                </a:defRPr>
              </a:pPr>
              <a:r>
                <a:t>Deportistas</a:t>
              </a:r>
            </a:p>
          </p:txBody>
        </p:sp>
        <p:grpSp>
          <p:nvGrpSpPr>
            <p:cNvPr id="749" name="Imagen"/>
            <p:cNvGrpSpPr/>
            <p:nvPr/>
          </p:nvGrpSpPr>
          <p:grpSpPr>
            <a:xfrm>
              <a:off x="13439379" y="-88900"/>
              <a:ext cx="2213881" cy="1786452"/>
              <a:chOff x="0" y="0"/>
              <a:chExt cx="2213879" cy="1786451"/>
            </a:xfrm>
          </p:grpSpPr>
          <p:pic>
            <p:nvPicPr>
              <p:cNvPr id="748" name="Imagen" descr="Imagen"/>
              <p:cNvPicPr>
                <a:picLocks noChangeAspect="1"/>
              </p:cNvPicPr>
              <p:nvPr/>
            </p:nvPicPr>
            <p:blipFill>
              <a:blip r:embed="rId12">
                <a:extLst/>
              </a:blip>
              <a:stretch>
                <a:fillRect/>
              </a:stretch>
            </p:blipFill>
            <p:spPr>
              <a:xfrm>
                <a:off x="127000" y="88900"/>
                <a:ext cx="1959880" cy="1456252"/>
              </a:xfrm>
              <a:prstGeom prst="rect">
                <a:avLst/>
              </a:prstGeom>
              <a:ln>
                <a:noFill/>
              </a:ln>
              <a:effectLst/>
            </p:spPr>
          </p:pic>
          <p:pic>
            <p:nvPicPr>
              <p:cNvPr id="747" name="Imagen" descr="Imagen"/>
              <p:cNvPicPr>
                <a:picLocks noChangeAspect="0"/>
              </p:cNvPicPr>
              <p:nvPr/>
            </p:nvPicPr>
            <p:blipFill>
              <a:blip r:embed="rId13">
                <a:extLst/>
              </a:blip>
              <a:stretch>
                <a:fillRect/>
              </a:stretch>
            </p:blipFill>
            <p:spPr>
              <a:xfrm>
                <a:off x="0" y="0"/>
                <a:ext cx="2213880" cy="1786452"/>
              </a:xfrm>
              <a:prstGeom prst="rect">
                <a:avLst/>
              </a:prstGeom>
              <a:effectLst/>
            </p:spPr>
          </p:pic>
        </p:grpSp>
        <p:pic>
          <p:nvPicPr>
            <p:cNvPr id="750" name="Imagen" descr="Imagen"/>
            <p:cNvPicPr>
              <a:picLocks noChangeAspect="1"/>
            </p:cNvPicPr>
            <p:nvPr/>
          </p:nvPicPr>
          <p:blipFill>
            <a:blip r:embed="rId14">
              <a:extLst/>
            </a:blip>
            <a:srcRect l="15628" t="9590" r="19236" b="34399"/>
            <a:stretch>
              <a:fillRect/>
            </a:stretch>
          </p:blipFill>
          <p:spPr>
            <a:xfrm>
              <a:off x="9270763" y="68916"/>
              <a:ext cx="3234755" cy="131859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3" name="Colaboración estratégica rumbo a París 2024"/>
          <p:cNvSpPr txBox="1"/>
          <p:nvPr>
            <p:ph type="body" idx="27"/>
          </p:nvPr>
        </p:nvSpPr>
        <p:spPr>
          <a:xfrm>
            <a:off x="451883" y="-134686"/>
            <a:ext cx="19649380" cy="1219675"/>
          </a:xfrm>
          <a:prstGeom prst="rect">
            <a:avLst/>
          </a:prstGeom>
        </p:spPr>
        <p:txBody>
          <a:bodyPr/>
          <a:lstStyle>
            <a:lvl1pPr>
              <a:defRPr spc="300" sz="6000"/>
            </a:lvl1pPr>
          </a:lstStyle>
          <a:p>
            <a:pPr/>
            <a:r>
              <a:t>Colaboración estratégica rumbo a París 2024</a:t>
            </a:r>
          </a:p>
        </p:txBody>
      </p:sp>
      <p:grpSp>
        <p:nvGrpSpPr>
          <p:cNvPr id="756" name="Agrupar"/>
          <p:cNvGrpSpPr/>
          <p:nvPr/>
        </p:nvGrpSpPr>
        <p:grpSpPr>
          <a:xfrm>
            <a:off x="-56445" y="9424568"/>
            <a:ext cx="24496890" cy="4317260"/>
            <a:chOff x="0" y="0"/>
            <a:chExt cx="24496889" cy="4317258"/>
          </a:xfrm>
        </p:grpSpPr>
        <p:pic>
          <p:nvPicPr>
            <p:cNvPr id="754"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755"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793" name="Agrupar"/>
          <p:cNvGrpSpPr/>
          <p:nvPr/>
        </p:nvGrpSpPr>
        <p:grpSpPr>
          <a:xfrm>
            <a:off x="857371" y="1274849"/>
            <a:ext cx="21910834" cy="10103397"/>
            <a:chOff x="-38100" y="140134"/>
            <a:chExt cx="21910833" cy="10103395"/>
          </a:xfrm>
        </p:grpSpPr>
        <p:grpSp>
          <p:nvGrpSpPr>
            <p:cNvPr id="759" name="Imagen"/>
            <p:cNvGrpSpPr/>
            <p:nvPr/>
          </p:nvGrpSpPr>
          <p:grpSpPr>
            <a:xfrm>
              <a:off x="6510895" y="2500806"/>
              <a:ext cx="2165473" cy="2123799"/>
              <a:chOff x="0" y="0"/>
              <a:chExt cx="2165471" cy="2123797"/>
            </a:xfrm>
          </p:grpSpPr>
          <p:pic>
            <p:nvPicPr>
              <p:cNvPr id="758" name="Imagen" descr="Imagen"/>
              <p:cNvPicPr>
                <a:picLocks noChangeAspect="1"/>
              </p:cNvPicPr>
              <p:nvPr/>
            </p:nvPicPr>
            <p:blipFill>
              <a:blip r:embed="rId3">
                <a:extLst/>
              </a:blip>
              <a:srcRect l="0" t="0" r="0" b="0"/>
              <a:stretch>
                <a:fillRect/>
              </a:stretch>
            </p:blipFill>
            <p:spPr>
              <a:xfrm>
                <a:off x="127000" y="88900"/>
                <a:ext cx="1911472" cy="1793598"/>
              </a:xfrm>
              <a:prstGeom prst="rect">
                <a:avLst/>
              </a:prstGeom>
              <a:ln>
                <a:noFill/>
              </a:ln>
              <a:effectLst/>
            </p:spPr>
          </p:pic>
          <p:pic>
            <p:nvPicPr>
              <p:cNvPr id="757" name="Imagen" descr="Imagen"/>
              <p:cNvPicPr>
                <a:picLocks noChangeAspect="0"/>
              </p:cNvPicPr>
              <p:nvPr/>
            </p:nvPicPr>
            <p:blipFill>
              <a:blip r:embed="rId4">
                <a:extLst/>
              </a:blip>
              <a:stretch>
                <a:fillRect/>
              </a:stretch>
            </p:blipFill>
            <p:spPr>
              <a:xfrm>
                <a:off x="0" y="0"/>
                <a:ext cx="2165472" cy="2123798"/>
              </a:xfrm>
              <a:prstGeom prst="rect">
                <a:avLst/>
              </a:prstGeom>
              <a:effectLst/>
            </p:spPr>
          </p:pic>
        </p:grpSp>
        <p:grpSp>
          <p:nvGrpSpPr>
            <p:cNvPr id="762" name="Imagen"/>
            <p:cNvGrpSpPr/>
            <p:nvPr/>
          </p:nvGrpSpPr>
          <p:grpSpPr>
            <a:xfrm>
              <a:off x="133228" y="2565531"/>
              <a:ext cx="2165473" cy="2373300"/>
              <a:chOff x="0" y="0"/>
              <a:chExt cx="2165471" cy="2373299"/>
            </a:xfrm>
          </p:grpSpPr>
          <p:pic>
            <p:nvPicPr>
              <p:cNvPr id="761" name="Imagen" descr="Imagen"/>
              <p:cNvPicPr>
                <a:picLocks noChangeAspect="1"/>
              </p:cNvPicPr>
              <p:nvPr/>
            </p:nvPicPr>
            <p:blipFill>
              <a:blip r:embed="rId5">
                <a:extLst/>
              </a:blip>
              <a:stretch>
                <a:fillRect/>
              </a:stretch>
            </p:blipFill>
            <p:spPr>
              <a:xfrm>
                <a:off x="127000" y="88900"/>
                <a:ext cx="1911472" cy="2043100"/>
              </a:xfrm>
              <a:prstGeom prst="rect">
                <a:avLst/>
              </a:prstGeom>
              <a:ln>
                <a:noFill/>
              </a:ln>
              <a:effectLst/>
            </p:spPr>
          </p:pic>
          <p:pic>
            <p:nvPicPr>
              <p:cNvPr id="760" name="Imagen" descr="Imagen"/>
              <p:cNvPicPr>
                <a:picLocks noChangeAspect="0"/>
              </p:cNvPicPr>
              <p:nvPr/>
            </p:nvPicPr>
            <p:blipFill>
              <a:blip r:embed="rId6">
                <a:extLst/>
              </a:blip>
              <a:stretch>
                <a:fillRect/>
              </a:stretch>
            </p:blipFill>
            <p:spPr>
              <a:xfrm>
                <a:off x="0" y="0"/>
                <a:ext cx="2165472" cy="2373300"/>
              </a:xfrm>
              <a:prstGeom prst="rect">
                <a:avLst/>
              </a:prstGeom>
              <a:effectLst/>
            </p:spPr>
          </p:pic>
        </p:grpSp>
        <p:grpSp>
          <p:nvGrpSpPr>
            <p:cNvPr id="765" name="Imagen"/>
            <p:cNvGrpSpPr/>
            <p:nvPr/>
          </p:nvGrpSpPr>
          <p:grpSpPr>
            <a:xfrm>
              <a:off x="2550201" y="2320708"/>
              <a:ext cx="2098792" cy="2483995"/>
              <a:chOff x="0" y="0"/>
              <a:chExt cx="2098791" cy="2483993"/>
            </a:xfrm>
          </p:grpSpPr>
          <p:pic>
            <p:nvPicPr>
              <p:cNvPr id="764" name="Imagen" descr="Imagen"/>
              <p:cNvPicPr>
                <a:picLocks noChangeAspect="1"/>
              </p:cNvPicPr>
              <p:nvPr/>
            </p:nvPicPr>
            <p:blipFill>
              <a:blip r:embed="rId7">
                <a:extLst/>
              </a:blip>
              <a:stretch>
                <a:fillRect/>
              </a:stretch>
            </p:blipFill>
            <p:spPr>
              <a:xfrm>
                <a:off x="127000" y="88900"/>
                <a:ext cx="1844792" cy="2153794"/>
              </a:xfrm>
              <a:prstGeom prst="rect">
                <a:avLst/>
              </a:prstGeom>
              <a:ln>
                <a:noFill/>
              </a:ln>
              <a:effectLst/>
            </p:spPr>
          </p:pic>
          <p:pic>
            <p:nvPicPr>
              <p:cNvPr id="763" name="Imagen" descr="Imagen"/>
              <p:cNvPicPr>
                <a:picLocks noChangeAspect="0"/>
              </p:cNvPicPr>
              <p:nvPr/>
            </p:nvPicPr>
            <p:blipFill>
              <a:blip r:embed="rId8">
                <a:extLst/>
              </a:blip>
              <a:stretch>
                <a:fillRect/>
              </a:stretch>
            </p:blipFill>
            <p:spPr>
              <a:xfrm>
                <a:off x="0" y="0"/>
                <a:ext cx="2098792" cy="2483994"/>
              </a:xfrm>
              <a:prstGeom prst="rect">
                <a:avLst/>
              </a:prstGeom>
              <a:effectLst/>
            </p:spPr>
          </p:pic>
        </p:grpSp>
        <p:grpSp>
          <p:nvGrpSpPr>
            <p:cNvPr id="768" name="Órganos de Cultura Física y Deporte"/>
            <p:cNvGrpSpPr/>
            <p:nvPr/>
          </p:nvGrpSpPr>
          <p:grpSpPr>
            <a:xfrm>
              <a:off x="5877553" y="8459720"/>
              <a:ext cx="3780405" cy="1783810"/>
              <a:chOff x="0" y="0"/>
              <a:chExt cx="3780403" cy="1783809"/>
            </a:xfrm>
          </p:grpSpPr>
          <p:sp>
            <p:nvSpPr>
              <p:cNvPr id="767" name="Órganos de Cultura Física y Deporte"/>
              <p:cNvSpPr/>
              <p:nvPr/>
            </p:nvSpPr>
            <p:spPr>
              <a:xfrm>
                <a:off x="76200" y="76200"/>
                <a:ext cx="3628004"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pc="160" sz="3200"/>
                </a:lvl1pPr>
              </a:lstStyle>
              <a:p>
                <a:pPr/>
                <a:r>
                  <a:t>Órganos de Cultura Física y Deporte</a:t>
                </a:r>
              </a:p>
            </p:txBody>
          </p:sp>
          <p:pic>
            <p:nvPicPr>
              <p:cNvPr id="766" name="Órganos de Cultura Física y Deporte Órganos de Cultura Física y Deporte" descr="Órganos de Cultura Física y Deporte Órganos de Cultura Física y Deporte"/>
              <p:cNvPicPr>
                <a:picLocks noChangeAspect="0"/>
              </p:cNvPicPr>
              <p:nvPr/>
            </p:nvPicPr>
            <p:blipFill>
              <a:blip r:embed="rId9">
                <a:extLst/>
              </a:blip>
              <a:stretch>
                <a:fillRect/>
              </a:stretch>
            </p:blipFill>
            <p:spPr>
              <a:xfrm>
                <a:off x="0" y="0"/>
                <a:ext cx="3780404" cy="1783810"/>
              </a:xfrm>
              <a:prstGeom prst="rect">
                <a:avLst/>
              </a:prstGeom>
              <a:effectLst/>
            </p:spPr>
          </p:pic>
        </p:grpSp>
        <p:pic>
          <p:nvPicPr>
            <p:cNvPr id="769" name="Imagen" descr="Imagen"/>
            <p:cNvPicPr>
              <a:picLocks noChangeAspect="1"/>
            </p:cNvPicPr>
            <p:nvPr/>
          </p:nvPicPr>
          <p:blipFill>
            <a:blip r:embed="rId10">
              <a:extLst/>
            </a:blip>
            <a:srcRect l="15628" t="9590" r="19236" b="34399"/>
            <a:stretch>
              <a:fillRect/>
            </a:stretch>
          </p:blipFill>
          <p:spPr>
            <a:xfrm>
              <a:off x="11786401" y="2565531"/>
              <a:ext cx="3234755" cy="1318592"/>
            </a:xfrm>
            <a:prstGeom prst="rect">
              <a:avLst/>
            </a:prstGeom>
            <a:ln w="12700" cap="flat">
              <a:noFill/>
              <a:miter lim="400000"/>
            </a:ln>
            <a:effectLst/>
          </p:spPr>
        </p:pic>
        <p:pic>
          <p:nvPicPr>
            <p:cNvPr id="770" name="Imagen" descr="Imagen"/>
            <p:cNvPicPr>
              <a:picLocks noChangeAspect="1"/>
            </p:cNvPicPr>
            <p:nvPr/>
          </p:nvPicPr>
          <p:blipFill>
            <a:blip r:embed="rId11">
              <a:extLst/>
            </a:blip>
            <a:stretch>
              <a:fillRect/>
            </a:stretch>
          </p:blipFill>
          <p:spPr>
            <a:xfrm>
              <a:off x="15531619" y="2565531"/>
              <a:ext cx="2097906" cy="1558809"/>
            </a:xfrm>
            <a:prstGeom prst="rect">
              <a:avLst/>
            </a:prstGeom>
            <a:ln w="12700" cap="flat">
              <a:noFill/>
              <a:miter lim="400000"/>
            </a:ln>
            <a:effectLst/>
          </p:spPr>
        </p:pic>
        <p:pic>
          <p:nvPicPr>
            <p:cNvPr id="771" name="Imagen" descr="Imagen"/>
            <p:cNvPicPr>
              <a:picLocks noChangeAspect="1"/>
            </p:cNvPicPr>
            <p:nvPr/>
          </p:nvPicPr>
          <p:blipFill>
            <a:blip r:embed="rId12">
              <a:extLst/>
            </a:blip>
            <a:srcRect l="5665" t="11783" r="5665" b="11783"/>
            <a:stretch>
              <a:fillRect/>
            </a:stretch>
          </p:blipFill>
          <p:spPr>
            <a:xfrm>
              <a:off x="18139813" y="2565531"/>
              <a:ext cx="3732921" cy="1854789"/>
            </a:xfrm>
            <a:prstGeom prst="rect">
              <a:avLst/>
            </a:prstGeom>
            <a:ln w="12700" cap="flat">
              <a:noFill/>
              <a:miter lim="400000"/>
            </a:ln>
            <a:effectLst/>
          </p:spPr>
        </p:pic>
        <p:pic>
          <p:nvPicPr>
            <p:cNvPr id="772" name="Línea Línea" descr="Línea Línea"/>
            <p:cNvPicPr>
              <a:picLocks noChangeAspect="0"/>
            </p:cNvPicPr>
            <p:nvPr/>
          </p:nvPicPr>
          <p:blipFill>
            <a:blip r:embed="rId13">
              <a:extLst/>
            </a:blip>
            <a:stretch>
              <a:fillRect/>
            </a:stretch>
          </p:blipFill>
          <p:spPr>
            <a:xfrm rot="16200000">
              <a:off x="4189429" y="1163932"/>
              <a:ext cx="2123799" cy="76201"/>
            </a:xfrm>
            <a:prstGeom prst="rect">
              <a:avLst/>
            </a:prstGeom>
            <a:effectLst/>
          </p:spPr>
        </p:pic>
        <p:pic>
          <p:nvPicPr>
            <p:cNvPr id="774" name="Línea Línea" descr="Línea Línea"/>
            <p:cNvPicPr>
              <a:picLocks noChangeAspect="0"/>
            </p:cNvPicPr>
            <p:nvPr/>
          </p:nvPicPr>
          <p:blipFill>
            <a:blip r:embed="rId14">
              <a:extLst/>
            </a:blip>
            <a:stretch>
              <a:fillRect/>
            </a:stretch>
          </p:blipFill>
          <p:spPr>
            <a:xfrm rot="16200000">
              <a:off x="5366273" y="5121032"/>
              <a:ext cx="9181054" cy="76201"/>
            </a:xfrm>
            <a:prstGeom prst="rect">
              <a:avLst/>
            </a:prstGeom>
            <a:effectLst/>
          </p:spPr>
        </p:pic>
        <p:pic>
          <p:nvPicPr>
            <p:cNvPr id="776" name="Línea Línea" descr="Línea Línea"/>
            <p:cNvPicPr>
              <a:picLocks noChangeAspect="0"/>
            </p:cNvPicPr>
            <p:nvPr/>
          </p:nvPicPr>
          <p:blipFill>
            <a:blip r:embed="rId15">
              <a:extLst/>
            </a:blip>
            <a:stretch>
              <a:fillRect/>
            </a:stretch>
          </p:blipFill>
          <p:spPr>
            <a:xfrm>
              <a:off x="-38100" y="7554089"/>
              <a:ext cx="5306663" cy="76201"/>
            </a:xfrm>
            <a:prstGeom prst="rect">
              <a:avLst/>
            </a:prstGeom>
            <a:effectLst/>
          </p:spPr>
        </p:pic>
        <p:pic>
          <p:nvPicPr>
            <p:cNvPr id="778" name="Línea Línea" descr="Línea Línea"/>
            <p:cNvPicPr>
              <a:picLocks noChangeAspect="0"/>
            </p:cNvPicPr>
            <p:nvPr/>
          </p:nvPicPr>
          <p:blipFill>
            <a:blip r:embed="rId15">
              <a:extLst/>
            </a:blip>
            <a:stretch>
              <a:fillRect/>
            </a:stretch>
          </p:blipFill>
          <p:spPr>
            <a:xfrm>
              <a:off x="-38100" y="2121407"/>
              <a:ext cx="5306663" cy="76201"/>
            </a:xfrm>
            <a:prstGeom prst="rect">
              <a:avLst/>
            </a:prstGeom>
            <a:effectLst/>
          </p:spPr>
        </p:pic>
        <p:pic>
          <p:nvPicPr>
            <p:cNvPr id="780" name="Línea Línea" descr="Línea Línea"/>
            <p:cNvPicPr>
              <a:picLocks noChangeAspect="0"/>
            </p:cNvPicPr>
            <p:nvPr/>
          </p:nvPicPr>
          <p:blipFill>
            <a:blip r:embed="rId13">
              <a:extLst/>
            </a:blip>
            <a:stretch>
              <a:fillRect/>
            </a:stretch>
          </p:blipFill>
          <p:spPr>
            <a:xfrm rot="16200000">
              <a:off x="4189429" y="8497820"/>
              <a:ext cx="2123799" cy="76201"/>
            </a:xfrm>
            <a:prstGeom prst="rect">
              <a:avLst/>
            </a:prstGeom>
            <a:effectLst/>
          </p:spPr>
        </p:pic>
        <p:grpSp>
          <p:nvGrpSpPr>
            <p:cNvPr id="784" name="Agrupar"/>
            <p:cNvGrpSpPr/>
            <p:nvPr/>
          </p:nvGrpSpPr>
          <p:grpSpPr>
            <a:xfrm>
              <a:off x="5550170" y="539828"/>
              <a:ext cx="4107788" cy="1638638"/>
              <a:chOff x="0" y="539828"/>
              <a:chExt cx="4107786" cy="1638637"/>
            </a:xfrm>
          </p:grpSpPr>
          <p:sp>
            <p:nvSpPr>
              <p:cNvPr id="782" name="Soporte de financiamiento"/>
              <p:cNvSpPr/>
              <p:nvPr/>
            </p:nvSpPr>
            <p:spPr>
              <a:xfrm>
                <a:off x="0" y="539828"/>
                <a:ext cx="4107787"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pc="170" sz="3400">
                    <a:solidFill>
                      <a:srgbClr val="929000"/>
                    </a:solidFill>
                  </a:defRPr>
                </a:lvl1pPr>
              </a:lstStyle>
              <a:p>
                <a:pPr/>
                <a:r>
                  <a:t>Soporte de financiamiento</a:t>
                </a:r>
              </a:p>
            </p:txBody>
          </p:sp>
          <p:pic>
            <p:nvPicPr>
              <p:cNvPr id="783" name="Imagen" descr="Imagen"/>
              <p:cNvPicPr>
                <a:picLocks noChangeAspect="1"/>
              </p:cNvPicPr>
              <p:nvPr/>
            </p:nvPicPr>
            <p:blipFill>
              <a:blip r:embed="rId16">
                <a:extLst/>
              </a:blip>
              <a:srcRect l="0" t="3572" r="0" b="13270"/>
              <a:stretch>
                <a:fillRect/>
              </a:stretch>
            </p:blipFill>
            <p:spPr>
              <a:xfrm>
                <a:off x="1411247" y="1122634"/>
                <a:ext cx="938656" cy="1055832"/>
              </a:xfrm>
              <a:prstGeom prst="rect">
                <a:avLst/>
              </a:prstGeom>
              <a:ln w="12700" cap="flat">
                <a:noFill/>
                <a:miter lim="400000"/>
              </a:ln>
              <a:effectLst/>
            </p:spPr>
          </p:pic>
        </p:grpSp>
        <p:sp>
          <p:nvSpPr>
            <p:cNvPr id="785" name="Flecha"/>
            <p:cNvSpPr/>
            <p:nvPr/>
          </p:nvSpPr>
          <p:spPr>
            <a:xfrm>
              <a:off x="9928811" y="2565531"/>
              <a:ext cx="1596839" cy="1270001"/>
            </a:xfrm>
            <a:prstGeom prst="rightArrow">
              <a:avLst>
                <a:gd name="adj1" fmla="val 32000"/>
                <a:gd name="adj2" fmla="val 64000"/>
              </a:avLst>
            </a:prstGeom>
            <a:solidFill>
              <a:schemeClr val="accent3">
                <a:hueOff val="914337"/>
                <a:satOff val="31515"/>
                <a:lumOff val="-30790"/>
              </a:schemeClr>
            </a:solidFill>
            <a:ln w="12700" cap="flat">
              <a:noFill/>
              <a:miter lim="400000"/>
            </a:ln>
            <a:effectLst>
              <a:outerShdw sx="100000" sy="100000" kx="0" ky="0" algn="b" rotWithShape="0" blurRad="50800" dist="25400" dir="5400000">
                <a:srgbClr val="000000">
                  <a:alpha val="50000"/>
                </a:srgbClr>
              </a:outerShdw>
            </a:effectLst>
          </p:spPr>
          <p:txBody>
            <a:bodyPr wrap="square" lIns="71437" tIns="71437" rIns="71437" bIns="71437" numCol="1" anchor="ctr">
              <a:noAutofit/>
            </a:bodyPr>
            <a:lstStyle/>
            <a:p>
              <a:pPr/>
            </a:p>
          </p:txBody>
        </p:sp>
        <p:sp>
          <p:nvSpPr>
            <p:cNvPr id="786" name="El trabajo colaborativo y la suma de esfuerzos interinstitucionales garantizarán los altos resultados deportivos del Deporte de Alto Rendimiento Mexicano en presente Ciclo Olímpico"/>
            <p:cNvSpPr/>
            <p:nvPr/>
          </p:nvSpPr>
          <p:spPr>
            <a:xfrm>
              <a:off x="10255642" y="8535920"/>
              <a:ext cx="1044121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nSpc>
                  <a:spcPct val="110000"/>
                </a:lnSpc>
                <a:defRPr spc="195" sz="3900">
                  <a:solidFill>
                    <a:schemeClr val="accent3">
                      <a:hueOff val="914337"/>
                      <a:satOff val="31515"/>
                      <a:lumOff val="-30790"/>
                    </a:schemeClr>
                  </a:solidFill>
                  <a:latin typeface="Palatino"/>
                  <a:ea typeface="Palatino"/>
                  <a:cs typeface="Palatino"/>
                  <a:sym typeface="Palatino"/>
                </a:defRPr>
              </a:lvl1pPr>
            </a:lstStyle>
            <a:p>
              <a:pPr>
                <a:defRPr b="0"/>
              </a:pPr>
              <a:r>
                <a:rPr b="1"/>
                <a:t>El trabajo colaborativo y la suma de esfuerzos interinstitucionales garantizarán los altos resultados deportivos del Deporte de Alto Rendimiento Mexicano en presente Ciclo Olímpico</a:t>
              </a:r>
            </a:p>
          </p:txBody>
        </p:sp>
        <p:pic>
          <p:nvPicPr>
            <p:cNvPr id="787" name="Imagen" descr="Imagen"/>
            <p:cNvPicPr>
              <a:picLocks noChangeAspect="1"/>
            </p:cNvPicPr>
            <p:nvPr/>
          </p:nvPicPr>
          <p:blipFill>
            <a:blip r:embed="rId17">
              <a:extLst/>
            </a:blip>
            <a:stretch>
              <a:fillRect/>
            </a:stretch>
          </p:blipFill>
          <p:spPr>
            <a:xfrm>
              <a:off x="117982" y="5151709"/>
              <a:ext cx="1418150" cy="2123799"/>
            </a:xfrm>
            <a:prstGeom prst="rect">
              <a:avLst/>
            </a:prstGeom>
            <a:ln w="12700" cap="flat">
              <a:noFill/>
              <a:miter lim="400000"/>
            </a:ln>
            <a:effectLst/>
          </p:spPr>
        </p:pic>
        <p:pic>
          <p:nvPicPr>
            <p:cNvPr id="788" name="Imagen" descr="Imagen"/>
            <p:cNvPicPr>
              <a:picLocks noChangeAspect="1"/>
            </p:cNvPicPr>
            <p:nvPr/>
          </p:nvPicPr>
          <p:blipFill>
            <a:blip r:embed="rId18">
              <a:extLst/>
            </a:blip>
            <a:srcRect l="9524" t="15948" r="54482" b="20010"/>
            <a:stretch>
              <a:fillRect/>
            </a:stretch>
          </p:blipFill>
          <p:spPr>
            <a:xfrm>
              <a:off x="17364530" y="4534033"/>
              <a:ext cx="1687476" cy="1657668"/>
            </a:xfrm>
            <a:prstGeom prst="rect">
              <a:avLst/>
            </a:prstGeom>
            <a:ln w="12700" cap="flat">
              <a:noFill/>
              <a:miter lim="400000"/>
            </a:ln>
            <a:effectLst/>
          </p:spPr>
        </p:pic>
        <p:pic>
          <p:nvPicPr>
            <p:cNvPr id="789" name="Imagen" descr="Imagen"/>
            <p:cNvPicPr>
              <a:picLocks noChangeAspect="1"/>
            </p:cNvPicPr>
            <p:nvPr/>
          </p:nvPicPr>
          <p:blipFill>
            <a:blip r:embed="rId19">
              <a:extLst/>
            </a:blip>
            <a:srcRect l="0" t="0" r="54024" b="0"/>
            <a:stretch>
              <a:fillRect/>
            </a:stretch>
          </p:blipFill>
          <p:spPr>
            <a:xfrm>
              <a:off x="13802072" y="4248701"/>
              <a:ext cx="2120436" cy="1820897"/>
            </a:xfrm>
            <a:prstGeom prst="rect">
              <a:avLst/>
            </a:prstGeom>
            <a:ln w="12700" cap="flat">
              <a:noFill/>
              <a:miter lim="400000"/>
            </a:ln>
            <a:effectLst/>
          </p:spPr>
        </p:pic>
        <p:grpSp>
          <p:nvGrpSpPr>
            <p:cNvPr id="792" name="Asociaciones Deportivas Nacionales"/>
            <p:cNvGrpSpPr/>
            <p:nvPr/>
          </p:nvGrpSpPr>
          <p:grpSpPr>
            <a:xfrm>
              <a:off x="1912595" y="6103195"/>
              <a:ext cx="3780404" cy="1783810"/>
              <a:chOff x="0" y="0"/>
              <a:chExt cx="3780403" cy="1783809"/>
            </a:xfrm>
          </p:grpSpPr>
          <p:sp>
            <p:nvSpPr>
              <p:cNvPr id="791" name="Asociaciones Deportivas Nacionales"/>
              <p:cNvSpPr/>
              <p:nvPr/>
            </p:nvSpPr>
            <p:spPr>
              <a:xfrm>
                <a:off x="76200" y="76200"/>
                <a:ext cx="3628004"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a:noFill/>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lgn="ctr">
                  <a:defRPr spc="160" sz="3200"/>
                </a:lvl1pPr>
              </a:lstStyle>
              <a:p>
                <a:pPr/>
                <a:r>
                  <a:t>Asociaciones Deportivas Nacionales</a:t>
                </a:r>
              </a:p>
            </p:txBody>
          </p:sp>
          <p:pic>
            <p:nvPicPr>
              <p:cNvPr id="790" name="Asociaciones Deportivas Nacionales Asociaciones Deportivas Nacionales" descr="Asociaciones Deportivas Nacionales Asociaciones Deportivas Nacionales"/>
              <p:cNvPicPr>
                <a:picLocks noChangeAspect="0"/>
              </p:cNvPicPr>
              <p:nvPr/>
            </p:nvPicPr>
            <p:blipFill>
              <a:blip r:embed="rId20">
                <a:extLst/>
              </a:blip>
              <a:stretch>
                <a:fillRect/>
              </a:stretch>
            </p:blipFill>
            <p:spPr>
              <a:xfrm>
                <a:off x="0" y="0"/>
                <a:ext cx="3780404" cy="1783810"/>
              </a:xfrm>
              <a:prstGeom prst="rect">
                <a:avLst/>
              </a:prstGeom>
              <a:effectLst/>
            </p:spPr>
          </p:pic>
        </p:gr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Inversión mensual en becas para deportistas"/>
          <p:cNvSpPr txBox="1"/>
          <p:nvPr>
            <p:ph type="body" idx="23"/>
          </p:nvPr>
        </p:nvSpPr>
        <p:spPr>
          <a:xfrm>
            <a:off x="375849" y="246314"/>
            <a:ext cx="23632302" cy="1702184"/>
          </a:xfrm>
          <a:prstGeom prst="rect">
            <a:avLst/>
          </a:prstGeom>
        </p:spPr>
        <p:txBody>
          <a:bodyPr/>
          <a:lstStyle>
            <a:lvl1pPr>
              <a:defRPr spc="315" sz="6300">
                <a:solidFill>
                  <a:schemeClr val="accent3">
                    <a:hueOff val="914337"/>
                    <a:satOff val="31515"/>
                    <a:lumOff val="-30790"/>
                  </a:schemeClr>
                </a:solidFill>
              </a:defRPr>
            </a:lvl1pPr>
          </a:lstStyle>
          <a:p>
            <a:pPr/>
            <a:r>
              <a:t>Inversión mensual en becas para deportistas</a:t>
            </a:r>
          </a:p>
        </p:txBody>
      </p:sp>
      <p:grpSp>
        <p:nvGrpSpPr>
          <p:cNvPr id="396" name="Agrupar"/>
          <p:cNvGrpSpPr/>
          <p:nvPr/>
        </p:nvGrpSpPr>
        <p:grpSpPr>
          <a:xfrm>
            <a:off x="-56445" y="9586097"/>
            <a:ext cx="24496890" cy="4317260"/>
            <a:chOff x="0" y="0"/>
            <a:chExt cx="24496889" cy="4317258"/>
          </a:xfrm>
        </p:grpSpPr>
        <p:pic>
          <p:nvPicPr>
            <p:cNvPr id="394"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395"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405" name="Agrupar"/>
          <p:cNvGrpSpPr/>
          <p:nvPr/>
        </p:nvGrpSpPr>
        <p:grpSpPr>
          <a:xfrm>
            <a:off x="750882" y="1946076"/>
            <a:ext cx="22570107" cy="8993070"/>
            <a:chOff x="0" y="0"/>
            <a:chExt cx="22570106" cy="8993069"/>
          </a:xfrm>
        </p:grpSpPr>
        <p:pic>
          <p:nvPicPr>
            <p:cNvPr id="397" name="Imagen" descr="Imagen"/>
            <p:cNvPicPr>
              <a:picLocks noChangeAspect="1"/>
            </p:cNvPicPr>
            <p:nvPr/>
          </p:nvPicPr>
          <p:blipFill>
            <a:blip r:embed="rId3">
              <a:extLst/>
            </a:blip>
            <a:stretch>
              <a:fillRect/>
            </a:stretch>
          </p:blipFill>
          <p:spPr>
            <a:xfrm>
              <a:off x="0" y="14444"/>
              <a:ext cx="22570107" cy="7065425"/>
            </a:xfrm>
            <a:prstGeom prst="rect">
              <a:avLst/>
            </a:prstGeom>
            <a:ln w="12700" cap="flat">
              <a:noFill/>
              <a:miter lim="400000"/>
            </a:ln>
            <a:effectLst/>
          </p:spPr>
        </p:pic>
        <p:sp>
          <p:nvSpPr>
            <p:cNvPr id="398" name="Inversión total anual:  57.7 mdp"/>
            <p:cNvSpPr txBox="1"/>
            <p:nvPr/>
          </p:nvSpPr>
          <p:spPr>
            <a:xfrm>
              <a:off x="4676058" y="8028922"/>
              <a:ext cx="13318737" cy="964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defTabSz="457200">
                <a:lnSpc>
                  <a:spcPct val="100000"/>
                </a:lnSpc>
                <a:defRPr spc="0" sz="5800">
                  <a:latin typeface="Helvetica"/>
                  <a:ea typeface="Helvetica"/>
                  <a:cs typeface="Helvetica"/>
                  <a:sym typeface="Helvetica"/>
                </a:defRPr>
              </a:lvl1pPr>
            </a:lstStyle>
            <a:p>
              <a:pPr/>
              <a:r>
                <a:t>Inversión total anual:  57.7 mdp</a:t>
              </a:r>
            </a:p>
          </p:txBody>
        </p:sp>
        <p:sp>
          <p:nvSpPr>
            <p:cNvPr id="399" name="24.6 mdp"/>
            <p:cNvSpPr txBox="1"/>
            <p:nvPr/>
          </p:nvSpPr>
          <p:spPr>
            <a:xfrm>
              <a:off x="4334864" y="0"/>
              <a:ext cx="3677194" cy="964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defRPr spc="0" sz="5100">
                  <a:latin typeface="Helvetica"/>
                  <a:ea typeface="Helvetica"/>
                  <a:cs typeface="Helvetica"/>
                  <a:sym typeface="Helvetica"/>
                </a:defRPr>
              </a:lvl1pPr>
            </a:lstStyle>
            <a:p>
              <a:pPr/>
              <a:r>
                <a:t>24.6 mdp</a:t>
              </a:r>
            </a:p>
          </p:txBody>
        </p:sp>
        <p:sp>
          <p:nvSpPr>
            <p:cNvPr id="400" name="25.7 mdp"/>
            <p:cNvSpPr txBox="1"/>
            <p:nvPr/>
          </p:nvSpPr>
          <p:spPr>
            <a:xfrm>
              <a:off x="9924882" y="0"/>
              <a:ext cx="3677194" cy="96414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defRPr spc="0" sz="5100">
                  <a:latin typeface="Helvetica"/>
                  <a:ea typeface="Helvetica"/>
                  <a:cs typeface="Helvetica"/>
                  <a:sym typeface="Helvetica"/>
                </a:defRPr>
              </a:lvl1pPr>
            </a:lstStyle>
            <a:p>
              <a:pPr/>
              <a:r>
                <a:t>25.7 mdp</a:t>
              </a:r>
            </a:p>
          </p:txBody>
        </p:sp>
        <p:sp>
          <p:nvSpPr>
            <p:cNvPr id="401" name="7.4 mdp"/>
            <p:cNvSpPr txBox="1"/>
            <p:nvPr/>
          </p:nvSpPr>
          <p:spPr>
            <a:xfrm>
              <a:off x="15205967" y="2530297"/>
              <a:ext cx="3677195" cy="9641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defTabSz="457200">
                <a:lnSpc>
                  <a:spcPct val="100000"/>
                </a:lnSpc>
                <a:defRPr spc="0" sz="5100">
                  <a:latin typeface="Helvetica"/>
                  <a:ea typeface="Helvetica"/>
                  <a:cs typeface="Helvetica"/>
                  <a:sym typeface="Helvetica"/>
                </a:defRPr>
              </a:lvl1pPr>
            </a:lstStyle>
            <a:p>
              <a:pPr/>
              <a:r>
                <a:t>7.4 mdp</a:t>
              </a:r>
            </a:p>
          </p:txBody>
        </p:sp>
        <p:sp>
          <p:nvSpPr>
            <p:cNvPr id="402" name="105…"/>
            <p:cNvSpPr txBox="1"/>
            <p:nvPr/>
          </p:nvSpPr>
          <p:spPr>
            <a:xfrm>
              <a:off x="3705300" y="2862728"/>
              <a:ext cx="3677194" cy="13688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pc="210" sz="4200">
                  <a:solidFill>
                    <a:srgbClr val="FFFFFF"/>
                  </a:solidFill>
                  <a:latin typeface="Arial"/>
                  <a:ea typeface="Arial"/>
                  <a:cs typeface="Arial"/>
                  <a:sym typeface="Arial"/>
                </a:defRPr>
              </a:pPr>
              <a:r>
                <a:t>105 </a:t>
              </a:r>
            </a:p>
            <a:p>
              <a:pPr algn="ctr">
                <a:defRPr spc="210" sz="4200">
                  <a:solidFill>
                    <a:srgbClr val="FFFFFF"/>
                  </a:solidFill>
                  <a:latin typeface="Arial"/>
                  <a:ea typeface="Arial"/>
                  <a:cs typeface="Arial"/>
                  <a:sym typeface="Arial"/>
                </a:defRPr>
              </a:pPr>
              <a:r>
                <a:t>Deportistas</a:t>
              </a:r>
            </a:p>
          </p:txBody>
        </p:sp>
        <p:sp>
          <p:nvSpPr>
            <p:cNvPr id="403" name="701…"/>
            <p:cNvSpPr txBox="1"/>
            <p:nvPr/>
          </p:nvSpPr>
          <p:spPr>
            <a:xfrm>
              <a:off x="9455633" y="2862728"/>
              <a:ext cx="3677195" cy="13688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pc="210" sz="4200">
                  <a:solidFill>
                    <a:srgbClr val="FFFFFF"/>
                  </a:solidFill>
                  <a:latin typeface="Arial"/>
                  <a:ea typeface="Arial"/>
                  <a:cs typeface="Arial"/>
                  <a:sym typeface="Arial"/>
                </a:defRPr>
              </a:pPr>
              <a:r>
                <a:t>701 </a:t>
              </a:r>
            </a:p>
            <a:p>
              <a:pPr algn="ctr">
                <a:defRPr spc="210" sz="4200">
                  <a:solidFill>
                    <a:srgbClr val="FFFFFF"/>
                  </a:solidFill>
                  <a:latin typeface="Arial"/>
                  <a:ea typeface="Arial"/>
                  <a:cs typeface="Arial"/>
                  <a:sym typeface="Arial"/>
                </a:defRPr>
              </a:pPr>
              <a:r>
                <a:t>Deportistas</a:t>
              </a:r>
            </a:p>
          </p:txBody>
        </p:sp>
        <p:sp>
          <p:nvSpPr>
            <p:cNvPr id="404" name="361…"/>
            <p:cNvSpPr txBox="1"/>
            <p:nvPr/>
          </p:nvSpPr>
          <p:spPr>
            <a:xfrm>
              <a:off x="14947160" y="4101397"/>
              <a:ext cx="3677194" cy="13688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lgn="ctr">
                <a:defRPr spc="210" sz="4200">
                  <a:solidFill>
                    <a:srgbClr val="FFFFFF"/>
                  </a:solidFill>
                  <a:latin typeface="Arial"/>
                  <a:ea typeface="Arial"/>
                  <a:cs typeface="Arial"/>
                  <a:sym typeface="Arial"/>
                </a:defRPr>
              </a:pPr>
              <a:r>
                <a:t>361 </a:t>
              </a:r>
            </a:p>
            <a:p>
              <a:pPr algn="ctr">
                <a:defRPr spc="210" sz="4200">
                  <a:solidFill>
                    <a:srgbClr val="FFFFFF"/>
                  </a:solidFill>
                  <a:latin typeface="Arial"/>
                  <a:ea typeface="Arial"/>
                  <a:cs typeface="Arial"/>
                  <a:sym typeface="Arial"/>
                </a:defRPr>
              </a:pPr>
              <a:r>
                <a:t>Deportistas</a:t>
              </a:r>
            </a:p>
          </p:txBody>
        </p:sp>
      </p:gr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Inversión para el Personal Técnico de las Asociaciones Deportivas Nacionales"/>
          <p:cNvSpPr txBox="1"/>
          <p:nvPr>
            <p:ph type="body" idx="23"/>
          </p:nvPr>
        </p:nvSpPr>
        <p:spPr>
          <a:xfrm>
            <a:off x="452049" y="99816"/>
            <a:ext cx="18347888" cy="2429044"/>
          </a:xfrm>
          <a:prstGeom prst="rect">
            <a:avLst/>
          </a:prstGeom>
        </p:spPr>
        <p:txBody>
          <a:bodyPr/>
          <a:lstStyle>
            <a:lvl1pPr>
              <a:defRPr spc="280" sz="5600"/>
            </a:lvl1pPr>
          </a:lstStyle>
          <a:p>
            <a:pPr/>
            <a:r>
              <a:t>Inversión para el Personal Técnico de las Asociaciones Deportivas Nacionales</a:t>
            </a:r>
          </a:p>
        </p:txBody>
      </p:sp>
      <p:grpSp>
        <p:nvGrpSpPr>
          <p:cNvPr id="410" name="Agrupar"/>
          <p:cNvGrpSpPr/>
          <p:nvPr/>
        </p:nvGrpSpPr>
        <p:grpSpPr>
          <a:xfrm>
            <a:off x="-56445" y="9430246"/>
            <a:ext cx="24496890" cy="4317260"/>
            <a:chOff x="0" y="0"/>
            <a:chExt cx="24496889" cy="4317258"/>
          </a:xfrm>
        </p:grpSpPr>
        <p:pic>
          <p:nvPicPr>
            <p:cNvPr id="408"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409"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421" name="Agrupar"/>
          <p:cNvGrpSpPr/>
          <p:nvPr/>
        </p:nvGrpSpPr>
        <p:grpSpPr>
          <a:xfrm>
            <a:off x="2773457" y="2406538"/>
            <a:ext cx="18837086" cy="9290422"/>
            <a:chOff x="0" y="0"/>
            <a:chExt cx="18837084" cy="9290421"/>
          </a:xfrm>
        </p:grpSpPr>
        <p:pic>
          <p:nvPicPr>
            <p:cNvPr id="411" name="Imagen" descr="Imagen"/>
            <p:cNvPicPr>
              <a:picLocks noChangeAspect="1"/>
            </p:cNvPicPr>
            <p:nvPr/>
          </p:nvPicPr>
          <p:blipFill>
            <a:blip r:embed="rId3">
              <a:extLst/>
            </a:blip>
            <a:stretch>
              <a:fillRect/>
            </a:stretch>
          </p:blipFill>
          <p:spPr>
            <a:xfrm>
              <a:off x="0" y="169064"/>
              <a:ext cx="18837085" cy="7983687"/>
            </a:xfrm>
            <a:prstGeom prst="rect">
              <a:avLst/>
            </a:prstGeom>
            <a:ln w="12700" cap="flat">
              <a:noFill/>
              <a:miter lim="400000"/>
            </a:ln>
            <a:effectLst/>
          </p:spPr>
        </p:pic>
        <p:sp>
          <p:nvSpPr>
            <p:cNvPr id="412" name="44"/>
            <p:cNvSpPr txBox="1"/>
            <p:nvPr/>
          </p:nvSpPr>
          <p:spPr>
            <a:xfrm>
              <a:off x="2291333" y="4857861"/>
              <a:ext cx="69272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25" sz="4500">
                  <a:solidFill>
                    <a:srgbClr val="FFFFFF"/>
                  </a:solidFill>
                  <a:latin typeface="Arial Narrow"/>
                  <a:ea typeface="Arial Narrow"/>
                  <a:cs typeface="Arial Narrow"/>
                  <a:sym typeface="Arial Narrow"/>
                </a:defRPr>
              </a:lvl1pPr>
            </a:lstStyle>
            <a:p>
              <a:pPr/>
              <a:r>
                <a:t>44</a:t>
              </a:r>
            </a:p>
          </p:txBody>
        </p:sp>
        <p:sp>
          <p:nvSpPr>
            <p:cNvPr id="413" name="76"/>
            <p:cNvSpPr txBox="1"/>
            <p:nvPr/>
          </p:nvSpPr>
          <p:spPr>
            <a:xfrm>
              <a:off x="6917432" y="2394061"/>
              <a:ext cx="69272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25" sz="4500">
                  <a:solidFill>
                    <a:srgbClr val="FFFFFF"/>
                  </a:solidFill>
                  <a:latin typeface="Arial Narrow"/>
                  <a:ea typeface="Arial Narrow"/>
                  <a:cs typeface="Arial Narrow"/>
                  <a:sym typeface="Arial Narrow"/>
                </a:defRPr>
              </a:lvl1pPr>
            </a:lstStyle>
            <a:p>
              <a:pPr/>
              <a:r>
                <a:t>76</a:t>
              </a:r>
            </a:p>
          </p:txBody>
        </p:sp>
        <p:sp>
          <p:nvSpPr>
            <p:cNvPr id="414" name="157"/>
            <p:cNvSpPr txBox="1"/>
            <p:nvPr/>
          </p:nvSpPr>
          <p:spPr>
            <a:xfrm>
              <a:off x="11282933" y="1657461"/>
              <a:ext cx="981931"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25" sz="4500">
                  <a:solidFill>
                    <a:srgbClr val="FFFFFF"/>
                  </a:solidFill>
                  <a:latin typeface="Arial Narrow"/>
                  <a:ea typeface="Arial Narrow"/>
                  <a:cs typeface="Arial Narrow"/>
                  <a:sym typeface="Arial Narrow"/>
                </a:defRPr>
              </a:lvl1pPr>
            </a:lstStyle>
            <a:p>
              <a:pPr/>
              <a:r>
                <a:t>157</a:t>
              </a:r>
            </a:p>
          </p:txBody>
        </p:sp>
        <p:sp>
          <p:nvSpPr>
            <p:cNvPr id="415" name="42"/>
            <p:cNvSpPr txBox="1"/>
            <p:nvPr/>
          </p:nvSpPr>
          <p:spPr>
            <a:xfrm>
              <a:off x="15801100" y="5264261"/>
              <a:ext cx="692722" cy="7620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pc="225" sz="4500">
                  <a:solidFill>
                    <a:srgbClr val="FFFFFF"/>
                  </a:solidFill>
                  <a:latin typeface="Arial Narrow"/>
                  <a:ea typeface="Arial Narrow"/>
                  <a:cs typeface="Arial Narrow"/>
                  <a:sym typeface="Arial Narrow"/>
                </a:defRPr>
              </a:lvl1pPr>
            </a:lstStyle>
            <a:p>
              <a:pPr/>
              <a:r>
                <a:t>42</a:t>
              </a:r>
            </a:p>
          </p:txBody>
        </p:sp>
        <p:sp>
          <p:nvSpPr>
            <p:cNvPr id="416" name="33.3 mdp"/>
            <p:cNvSpPr txBox="1"/>
            <p:nvPr/>
          </p:nvSpPr>
          <p:spPr>
            <a:xfrm>
              <a:off x="5595111" y="273421"/>
              <a:ext cx="3337363" cy="863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60" sz="5200">
                  <a:latin typeface="Arial Rounded MT Bold"/>
                  <a:ea typeface="Arial Rounded MT Bold"/>
                  <a:cs typeface="Arial Rounded MT Bold"/>
                  <a:sym typeface="Arial Rounded MT Bold"/>
                </a:defRPr>
              </a:lvl1pPr>
            </a:lstStyle>
            <a:p>
              <a:pPr/>
              <a:r>
                <a:t>33.3 mdp</a:t>
              </a:r>
            </a:p>
          </p:txBody>
        </p:sp>
        <p:sp>
          <p:nvSpPr>
            <p:cNvPr id="417" name="12.4 mdp"/>
            <p:cNvSpPr txBox="1"/>
            <p:nvPr/>
          </p:nvSpPr>
          <p:spPr>
            <a:xfrm>
              <a:off x="969013" y="2762621"/>
              <a:ext cx="3337363" cy="863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60" sz="5200">
                  <a:latin typeface="Arial Rounded MT Bold"/>
                  <a:ea typeface="Arial Rounded MT Bold"/>
                  <a:cs typeface="Arial Rounded MT Bold"/>
                  <a:sym typeface="Arial Rounded MT Bold"/>
                </a:defRPr>
              </a:lvl1pPr>
            </a:lstStyle>
            <a:p>
              <a:pPr/>
              <a:r>
                <a:t>12.4 mdp</a:t>
              </a:r>
            </a:p>
          </p:txBody>
        </p:sp>
        <p:sp>
          <p:nvSpPr>
            <p:cNvPr id="418" name="7.2 mdp"/>
            <p:cNvSpPr txBox="1"/>
            <p:nvPr/>
          </p:nvSpPr>
          <p:spPr>
            <a:xfrm>
              <a:off x="14478779" y="4019661"/>
              <a:ext cx="2911908" cy="863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60" sz="5200">
                  <a:latin typeface="Arial Rounded MT Bold"/>
                  <a:ea typeface="Arial Rounded MT Bold"/>
                  <a:cs typeface="Arial Rounded MT Bold"/>
                  <a:sym typeface="Arial Rounded MT Bold"/>
                </a:defRPr>
              </a:lvl1pPr>
            </a:lstStyle>
            <a:p>
              <a:pPr/>
              <a:r>
                <a:t>7.2 mdp</a:t>
              </a:r>
            </a:p>
          </p:txBody>
        </p:sp>
        <p:sp>
          <p:nvSpPr>
            <p:cNvPr id="419" name="36.4 mdp"/>
            <p:cNvSpPr txBox="1"/>
            <p:nvPr/>
          </p:nvSpPr>
          <p:spPr>
            <a:xfrm>
              <a:off x="10198879" y="-1"/>
              <a:ext cx="3511523" cy="863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b="0" spc="260" sz="5200">
                  <a:latin typeface="Arial Rounded MT Bold"/>
                  <a:ea typeface="Arial Rounded MT Bold"/>
                  <a:cs typeface="Arial Rounded MT Bold"/>
                  <a:sym typeface="Arial Rounded MT Bold"/>
                </a:defRPr>
              </a:lvl1pPr>
            </a:lstStyle>
            <a:p>
              <a:pPr/>
              <a:r>
                <a:t>36.4 mdp</a:t>
              </a:r>
            </a:p>
          </p:txBody>
        </p:sp>
        <p:sp>
          <p:nvSpPr>
            <p:cNvPr id="420" name="Inversión total anual: 89.3 mdp"/>
            <p:cNvSpPr txBox="1"/>
            <p:nvPr/>
          </p:nvSpPr>
          <p:spPr>
            <a:xfrm>
              <a:off x="3839213" y="8426821"/>
              <a:ext cx="10935575" cy="8636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spc="260" sz="5200">
                  <a:latin typeface="Arial Rounded MT Bold"/>
                  <a:ea typeface="Arial Rounded MT Bold"/>
                  <a:cs typeface="Arial Rounded MT Bold"/>
                  <a:sym typeface="Arial Rounded MT Bold"/>
                </a:defRPr>
              </a:lvl1pPr>
            </a:lstStyle>
            <a:p>
              <a:pPr/>
              <a:r>
                <a:t>Inversión total anual: 89.3 mdp</a:t>
              </a:r>
            </a:p>
          </p:txBody>
        </p:sp>
      </p:gr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 name="Distribución de los eventos de preparación asistidos…"/>
          <p:cNvSpPr txBox="1"/>
          <p:nvPr/>
        </p:nvSpPr>
        <p:spPr>
          <a:xfrm>
            <a:off x="1015412" y="398714"/>
            <a:ext cx="22692208" cy="2112210"/>
          </a:xfrm>
          <a:prstGeom prst="rect">
            <a:avLst/>
          </a:prstGeom>
          <a:ln w="12700">
            <a:miter lim="400000"/>
          </a:ln>
          <a:extLst>
            <a:ext uri="{C572A759-6A51-4108-AA02-DFA0A04FC94B}">
              <ma14:wrappingTextBoxFlag xmlns:ma14="http://schemas.microsoft.com/office/mac/drawingml/2011/main" val="1"/>
            </a:ext>
          </a:extLst>
        </p:spPr>
        <p:txBody>
          <a:bodyPr lIns="89296" tIns="89296" rIns="89296" bIns="89296" anchor="ctr"/>
          <a:lstStyle/>
          <a:p>
            <a:pPr>
              <a:defRPr spc="265" sz="5300"/>
            </a:pPr>
            <a:r>
              <a:t>Distribución de los eventos de preparación asistidos </a:t>
            </a:r>
          </a:p>
          <a:p>
            <a:pPr>
              <a:defRPr spc="265" sz="5300"/>
            </a:pPr>
            <a:r>
              <a:t>(enero-octubre 2021)</a:t>
            </a:r>
          </a:p>
        </p:txBody>
      </p:sp>
      <p:grpSp>
        <p:nvGrpSpPr>
          <p:cNvPr id="426" name="Agrupar"/>
          <p:cNvGrpSpPr/>
          <p:nvPr/>
        </p:nvGrpSpPr>
        <p:grpSpPr>
          <a:xfrm>
            <a:off x="-56445" y="9420997"/>
            <a:ext cx="24496890" cy="4317260"/>
            <a:chOff x="0" y="0"/>
            <a:chExt cx="24496889" cy="4317258"/>
          </a:xfrm>
        </p:grpSpPr>
        <p:pic>
          <p:nvPicPr>
            <p:cNvPr id="424"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425"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432" name="Agrupar"/>
          <p:cNvGrpSpPr/>
          <p:nvPr/>
        </p:nvGrpSpPr>
        <p:grpSpPr>
          <a:xfrm>
            <a:off x="2677766" y="2577728"/>
            <a:ext cx="19367501" cy="7912473"/>
            <a:chOff x="0" y="0"/>
            <a:chExt cx="19367500" cy="7912472"/>
          </a:xfrm>
        </p:grpSpPr>
        <p:grpSp>
          <p:nvGrpSpPr>
            <p:cNvPr id="429" name="Agrupar"/>
            <p:cNvGrpSpPr/>
            <p:nvPr/>
          </p:nvGrpSpPr>
          <p:grpSpPr>
            <a:xfrm>
              <a:off x="0" y="551002"/>
              <a:ext cx="19367500" cy="7361471"/>
              <a:chOff x="0" y="0"/>
              <a:chExt cx="19367500" cy="7361469"/>
            </a:xfrm>
          </p:grpSpPr>
          <p:graphicFrame>
            <p:nvGraphicFramePr>
              <p:cNvPr id="427" name="Tabla"/>
              <p:cNvGraphicFramePr/>
              <p:nvPr/>
            </p:nvGraphicFramePr>
            <p:xfrm>
              <a:off x="0" y="2243369"/>
              <a:ext cx="19367500" cy="511810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2703479"/>
                    <a:gridCol w="1009452"/>
                    <a:gridCol w="1240786"/>
                    <a:gridCol w="1348651"/>
                    <a:gridCol w="1241332"/>
                    <a:gridCol w="1511588"/>
                    <a:gridCol w="1509215"/>
                    <a:gridCol w="1509215"/>
                    <a:gridCol w="1509215"/>
                    <a:gridCol w="1660086"/>
                    <a:gridCol w="1358344"/>
                    <a:gridCol w="1071825"/>
                    <a:gridCol w="1665835"/>
                  </a:tblGrid>
                  <a:tr h="726733">
                    <a:tc>
                      <a:txBody>
                        <a:bodyPr/>
                        <a:lstStyle/>
                        <a:p>
                          <a:pPr algn="ctr" defTabSz="457200">
                            <a:lnSpc>
                              <a:spcPct val="100000"/>
                            </a:lnSpc>
                            <a:defRPr spc="0" sz="1800"/>
                          </a:pPr>
                          <a:r>
                            <a:rPr b="1" sz="2300">
                              <a:latin typeface="Helvetica"/>
                              <a:ea typeface="Helvetica"/>
                              <a:cs typeface="Helvetica"/>
                              <a:sym typeface="Helvetica"/>
                            </a:rPr>
                            <a:t>Grupo de trabajo</a:t>
                          </a:r>
                        </a:p>
                      </a:txBody>
                      <a:tcPr marL="63500" marR="63500" marT="0" marB="0" anchor="ctr" anchorCtr="0" horzOverflow="overflow">
                        <a:lnL w="0">
                          <a:miter lim="400000"/>
                        </a:lnL>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ENE</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FEB</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MAR</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ABR</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MAY</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JUN</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JUL</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AGO</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SEP</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OCT</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NOV</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300">
                              <a:latin typeface="Helvetica"/>
                              <a:ea typeface="Helvetica"/>
                              <a:cs typeface="Helvetica"/>
                              <a:sym typeface="Helvetica"/>
                            </a:rPr>
                            <a:t>Total</a:t>
                          </a:r>
                        </a:p>
                      </a:txBody>
                      <a:tcPr marL="63500" marR="63500" marT="0" marB="0" anchor="ctr" anchorCtr="0" horzOverflow="overflow">
                        <a:lnR w="0">
                          <a:miter lim="400000"/>
                        </a:lnR>
                        <a:lnT w="0">
                          <a:miter lim="400000"/>
                        </a:lnT>
                        <a:lnB w="38100">
                          <a:solidFill>
                            <a:srgbClr val="3797C6"/>
                          </a:solidFill>
                          <a:miter lim="400000"/>
                        </a:lnB>
                        <a:noFill/>
                      </a:tcPr>
                    </a:tc>
                  </a:tr>
                  <a:tr h="726733">
                    <a:tc>
                      <a:txBody>
                        <a:bodyPr/>
                        <a:lstStyle/>
                        <a:p>
                          <a:pPr algn="ctr" defTabSz="457200">
                            <a:lnSpc>
                              <a:spcPct val="100000"/>
                            </a:lnSpc>
                            <a:defRPr spc="0" sz="1800"/>
                          </a:pPr>
                          <a:r>
                            <a:rPr sz="2300">
                              <a:latin typeface="Helvetica"/>
                              <a:ea typeface="Helvetica"/>
                              <a:cs typeface="Helvetica"/>
                              <a:sym typeface="Helvetica"/>
                            </a:rPr>
                            <a:t>Tiempo y Marca</a:t>
                          </a:r>
                        </a:p>
                      </a:txBody>
                      <a:tcPr marL="63500" marR="63500" marT="0" marB="0" anchor="ctr" anchorCtr="0" horzOverflow="overflow">
                        <a:lnL w="0">
                          <a:miter lim="400000"/>
                        </a:lnL>
                        <a:lnT w="38100">
                          <a:solidFill>
                            <a:srgbClr val="3797C6"/>
                          </a:solidFill>
                          <a:miter lim="400000"/>
                        </a:lnT>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4</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10</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7</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15</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9</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4</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2</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3</a:t>
                          </a:r>
                        </a:p>
                      </a:txBody>
                      <a:tcPr marL="63500" marR="63500" marT="0" marB="0" anchor="ctr" anchorCtr="0" horzOverflow="overflow">
                        <a:lnT w="38100">
                          <a:solidFill>
                            <a:srgbClr val="3797C6"/>
                          </a:solidFill>
                          <a:miter lim="400000"/>
                        </a:lnT>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lnT w="38100">
                          <a:solidFill>
                            <a:srgbClr val="3797C6"/>
                          </a:solidFill>
                          <a:miter lim="400000"/>
                        </a:lnT>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300">
                              <a:latin typeface="Helvetica"/>
                              <a:ea typeface="Helvetica"/>
                              <a:cs typeface="Helvetica"/>
                              <a:sym typeface="Helvetica"/>
                            </a:rPr>
                            <a:t>54</a:t>
                          </a:r>
                        </a:p>
                      </a:txBody>
                      <a:tcPr marL="63500" marR="63500" marT="0" marB="0" anchor="ctr" anchorCtr="0" horzOverflow="overflow">
                        <a:lnR w="0">
                          <a:miter lim="400000"/>
                        </a:lnR>
                        <a:lnT w="38100">
                          <a:solidFill>
                            <a:srgbClr val="3797C6"/>
                          </a:solidFill>
                          <a:miter lim="400000"/>
                        </a:lnT>
                        <a:noFill/>
                      </a:tcPr>
                    </a:tc>
                  </a:tr>
                  <a:tr h="726733">
                    <a:tc>
                      <a:txBody>
                        <a:bodyPr/>
                        <a:lstStyle/>
                        <a:p>
                          <a:pPr algn="ctr" defTabSz="457200">
                            <a:lnSpc>
                              <a:spcPct val="100000"/>
                            </a:lnSpc>
                            <a:defRPr spc="0" sz="1800"/>
                          </a:pPr>
                          <a:r>
                            <a:rPr sz="2300">
                              <a:latin typeface="Helvetica"/>
                              <a:ea typeface="Helvetica"/>
                              <a:cs typeface="Helvetica"/>
                              <a:sym typeface="Helvetica"/>
                            </a:rPr>
                            <a:t>Complejidad Coordinativa</a:t>
                          </a:r>
                        </a:p>
                      </a:txBody>
                      <a:tcPr marL="63500" marR="63500" marT="0" marB="0" anchor="ctr" anchorCtr="0" horzOverflow="overflow">
                        <a:lnL w="0">
                          <a:miter lim="400000"/>
                        </a:lnL>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3</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7</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16</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10</a:t>
                          </a: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5</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46</a:t>
                          </a:r>
                        </a:p>
                      </a:txBody>
                      <a:tcPr marL="63500" marR="63500" marT="0" marB="0" anchor="ctr" anchorCtr="0" horzOverflow="overflow">
                        <a:lnR w="0">
                          <a:miter lim="400000"/>
                        </a:lnR>
                        <a:noFill/>
                      </a:tcPr>
                    </a:tc>
                  </a:tr>
                  <a:tr h="726733">
                    <a:tc>
                      <a:txBody>
                        <a:bodyPr/>
                        <a:lstStyle/>
                        <a:p>
                          <a:pPr algn="ctr" defTabSz="457200">
                            <a:lnSpc>
                              <a:spcPct val="100000"/>
                            </a:lnSpc>
                            <a:defRPr spc="0" sz="1800"/>
                          </a:pPr>
                          <a:r>
                            <a:rPr sz="2300">
                              <a:latin typeface="Helvetica"/>
                              <a:ea typeface="Helvetica"/>
                              <a:cs typeface="Helvetica"/>
                              <a:sym typeface="Helvetica"/>
                            </a:rPr>
                            <a:t>Combate</a:t>
                          </a:r>
                        </a:p>
                      </a:txBody>
                      <a:tcPr marL="63500" marR="63500" marT="0" marB="0" anchor="ctr" anchorCtr="0" horzOverflow="overflow">
                        <a:lnL w="0">
                          <a:miter lim="400000"/>
                        </a:lnL>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5</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8</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4</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24</a:t>
                          </a:r>
                        </a:p>
                      </a:txBody>
                      <a:tcPr marL="63500" marR="63500" marT="0" marB="0" anchor="ctr" anchorCtr="0" horzOverflow="overflow">
                        <a:lnR w="0">
                          <a:miter lim="400000"/>
                        </a:lnR>
                        <a:noFill/>
                      </a:tcPr>
                    </a:tc>
                  </a:tr>
                  <a:tr h="726733">
                    <a:tc>
                      <a:txBody>
                        <a:bodyPr/>
                        <a:lstStyle/>
                        <a:p>
                          <a:pPr algn="ctr" defTabSz="457200">
                            <a:lnSpc>
                              <a:spcPct val="100000"/>
                            </a:lnSpc>
                            <a:defRPr spc="0" sz="1800"/>
                          </a:pPr>
                          <a:r>
                            <a:rPr sz="2300">
                              <a:latin typeface="Helvetica"/>
                              <a:ea typeface="Helvetica"/>
                              <a:cs typeface="Helvetica"/>
                              <a:sym typeface="Helvetica"/>
                            </a:rPr>
                            <a:t>Raqueta y Conjunto</a:t>
                          </a:r>
                        </a:p>
                      </a:txBody>
                      <a:tcPr marL="63500" marR="63500" marT="0" marB="0" anchor="ctr" anchorCtr="0" horzOverflow="overflow">
                        <a:lnL w="0">
                          <a:miter lim="400000"/>
                        </a:lnL>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7</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10</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5</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7</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5</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2</a:t>
                          </a: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noFill/>
                      </a:tcPr>
                    </a:tc>
                    <a:tc>
                      <a:txBody>
                        <a:bodyPr/>
                        <a:lstStyle/>
                        <a:p>
                          <a:pPr algn="ctr" defTabSz="457200">
                            <a:lnSpc>
                              <a:spcPct val="100000"/>
                            </a:lnSpc>
                            <a:defRPr spc="0" sz="1800"/>
                          </a:pPr>
                          <a:r>
                            <a:rPr sz="2300">
                              <a:latin typeface="Helvetica"/>
                              <a:ea typeface="Helvetica"/>
                              <a:cs typeface="Helvetica"/>
                              <a:sym typeface="Helvetica"/>
                            </a:rPr>
                            <a:t>40</a:t>
                          </a:r>
                        </a:p>
                      </a:txBody>
                      <a:tcPr marL="63500" marR="63500" marT="0" marB="0" anchor="ctr" anchorCtr="0" horzOverflow="overflow">
                        <a:lnR w="0">
                          <a:miter lim="400000"/>
                        </a:lnR>
                        <a:noFill/>
                      </a:tcPr>
                    </a:tc>
                  </a:tr>
                  <a:tr h="726733">
                    <a:tc>
                      <a:txBody>
                        <a:bodyPr/>
                        <a:lstStyle/>
                        <a:p>
                          <a:pPr algn="ctr" defTabSz="457200">
                            <a:lnSpc>
                              <a:spcPct val="100000"/>
                            </a:lnSpc>
                            <a:defRPr spc="0" sz="1800"/>
                          </a:pPr>
                          <a:r>
                            <a:rPr sz="2300">
                              <a:latin typeface="Helvetica"/>
                              <a:ea typeface="Helvetica"/>
                              <a:cs typeface="Helvetica"/>
                              <a:sym typeface="Helvetica"/>
                            </a:rPr>
                            <a:t>Deporte Adaptado</a:t>
                          </a:r>
                        </a:p>
                      </a:txBody>
                      <a:tcPr marL="63500" marR="63500" marT="0" marB="0" anchor="ctr" anchorCtr="0" horzOverflow="overflow">
                        <a:lnL w="0">
                          <a:miter lim="400000"/>
                        </a:lnL>
                        <a:lnB w="38100">
                          <a:solidFill>
                            <a:srgbClr val="3797C6"/>
                          </a:solidFill>
                          <a:miter lim="400000"/>
                        </a:lnB>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4</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7</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10</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10</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2</a:t>
                          </a:r>
                        </a:p>
                      </a:txBody>
                      <a:tcPr marL="63500" marR="63500" marT="0" marB="0" anchor="ctr" anchorCtr="0" horzOverflow="overflow">
                        <a:lnB w="38100">
                          <a:solidFill>
                            <a:srgbClr val="3797C6"/>
                          </a:solidFill>
                          <a:miter lim="400000"/>
                        </a:lnB>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lnB w="38100">
                          <a:solidFill>
                            <a:srgbClr val="3797C6"/>
                          </a:solidFill>
                          <a:miter lim="400000"/>
                        </a:lnB>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1</a:t>
                          </a:r>
                        </a:p>
                      </a:txBody>
                      <a:tcPr marL="63500" marR="63500" marT="0" marB="0" anchor="ctr" anchorCtr="0" horzOverflow="overflow">
                        <a:lnB w="38100">
                          <a:solidFill>
                            <a:srgbClr val="3797C6"/>
                          </a:solidFill>
                          <a:miter lim="400000"/>
                        </a:lnB>
                        <a:noFill/>
                      </a:tcPr>
                    </a:tc>
                    <a:tc>
                      <a:txBody>
                        <a:bodyPr/>
                        <a:lstStyle/>
                        <a:p>
                          <a:pPr algn="ctr" defTabSz="914400">
                            <a:lnSpc>
                              <a:spcPct val="100000"/>
                            </a:lnSpc>
                            <a:defRPr spc="0" sz="2300">
                              <a:latin typeface="Helvetica"/>
                              <a:ea typeface="Helvetica"/>
                              <a:cs typeface="Helvetica"/>
                              <a:sym typeface="Helvetica"/>
                            </a:defRPr>
                          </a:pP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300">
                              <a:latin typeface="Helvetica"/>
                              <a:ea typeface="Helvetica"/>
                              <a:cs typeface="Helvetica"/>
                              <a:sym typeface="Helvetica"/>
                            </a:rPr>
                            <a:t>35</a:t>
                          </a:r>
                        </a:p>
                      </a:txBody>
                      <a:tcPr marL="63500" marR="63500" marT="0" marB="0" anchor="ctr" anchorCtr="0" horzOverflow="overflow">
                        <a:lnR w="0">
                          <a:miter lim="400000"/>
                        </a:lnR>
                        <a:lnB w="38100">
                          <a:solidFill>
                            <a:srgbClr val="3797C6"/>
                          </a:solidFill>
                          <a:miter lim="400000"/>
                        </a:lnB>
                        <a:noFill/>
                      </a:tcPr>
                    </a:tc>
                  </a:tr>
                  <a:tr h="726733">
                    <a:tc>
                      <a:txBody>
                        <a:bodyPr/>
                        <a:lstStyle/>
                        <a:p>
                          <a:pPr algn="ctr" defTabSz="457200">
                            <a:lnSpc>
                              <a:spcPct val="100000"/>
                            </a:lnSpc>
                            <a:defRPr spc="0" sz="1800"/>
                          </a:pPr>
                          <a:r>
                            <a:rPr b="1" sz="2300">
                              <a:latin typeface="Helvetica"/>
                              <a:ea typeface="Helvetica"/>
                              <a:cs typeface="Helvetica"/>
                              <a:sym typeface="Helvetica"/>
                            </a:rPr>
                            <a:t>Total</a:t>
                          </a:r>
                        </a:p>
                      </a:txBody>
                      <a:tcPr marL="63500" marR="63500" marT="0" marB="0" anchor="ctr" anchorCtr="0" horzOverflow="overflow">
                        <a:lnL w="0">
                          <a:miter lim="400000"/>
                        </a:lnL>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1</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7</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29</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39</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50</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40</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12</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10</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8</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3</a:t>
                          </a:r>
                        </a:p>
                      </a:txBody>
                      <a:tcPr marL="63500" marR="63500" marT="0" marB="0" anchor="ctr" anchorCtr="0" horzOverflow="overflow">
                        <a:lnT w="38100">
                          <a:solidFill>
                            <a:srgbClr val="3797C6"/>
                          </a:solidFill>
                          <a:miter lim="400000"/>
                        </a:lnT>
                        <a:lnB w="0">
                          <a:miter lim="400000"/>
                        </a:lnB>
                        <a:noFill/>
                      </a:tcPr>
                    </a:tc>
                    <a:tc>
                      <a:txBody>
                        <a:bodyPr/>
                        <a:lstStyle/>
                        <a:p>
                          <a:pPr algn="ctr" defTabSz="914400">
                            <a:lnSpc>
                              <a:spcPct val="100000"/>
                            </a:lnSpc>
                            <a:defRPr b="1" spc="0" sz="2300">
                              <a:latin typeface="Helvetica"/>
                              <a:ea typeface="Helvetica"/>
                              <a:cs typeface="Helvetica"/>
                              <a:sym typeface="Helvetica"/>
                            </a:defRPr>
                          </a:pP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300">
                              <a:latin typeface="Helvetica"/>
                              <a:ea typeface="Helvetica"/>
                              <a:cs typeface="Helvetica"/>
                              <a:sym typeface="Helvetica"/>
                            </a:rPr>
                            <a:t>199</a:t>
                          </a:r>
                        </a:p>
                      </a:txBody>
                      <a:tcPr marL="63500" marR="63500" marT="0" marB="0" anchor="ctr" anchorCtr="0" horzOverflow="overflow">
                        <a:lnR w="0">
                          <a:miter lim="400000"/>
                        </a:lnR>
                        <a:lnT w="38100">
                          <a:solidFill>
                            <a:srgbClr val="3797C6"/>
                          </a:solidFill>
                          <a:miter lim="400000"/>
                        </a:lnT>
                        <a:lnB w="0">
                          <a:miter lim="400000"/>
                        </a:lnB>
                        <a:noFill/>
                      </a:tcPr>
                    </a:tc>
                  </a:tr>
                </a:tbl>
              </a:graphicData>
            </a:graphic>
          </p:graphicFrame>
          <p:pic>
            <p:nvPicPr>
              <p:cNvPr id="428" name="Imagen" descr="Imagen"/>
              <p:cNvPicPr>
                <a:picLocks noChangeAspect="1"/>
              </p:cNvPicPr>
              <p:nvPr/>
            </p:nvPicPr>
            <p:blipFill>
              <a:blip r:embed="rId3">
                <a:extLst/>
              </a:blip>
              <a:stretch>
                <a:fillRect/>
              </a:stretch>
            </p:blipFill>
            <p:spPr>
              <a:xfrm>
                <a:off x="2734933" y="0"/>
                <a:ext cx="13905040" cy="2480139"/>
              </a:xfrm>
              <a:prstGeom prst="rect">
                <a:avLst/>
              </a:prstGeom>
              <a:ln w="12700" cap="flat">
                <a:noFill/>
                <a:miter lim="400000"/>
              </a:ln>
              <a:effectLst/>
            </p:spPr>
          </p:pic>
        </p:grpSp>
        <p:pic>
          <p:nvPicPr>
            <p:cNvPr id="430" name="Imagen" descr="Imagen"/>
            <p:cNvPicPr>
              <a:picLocks noChangeAspect="1"/>
            </p:cNvPicPr>
            <p:nvPr/>
          </p:nvPicPr>
          <p:blipFill>
            <a:blip r:embed="rId4">
              <a:extLst/>
            </a:blip>
            <a:stretch>
              <a:fillRect/>
            </a:stretch>
          </p:blipFill>
          <p:spPr>
            <a:xfrm>
              <a:off x="16387433" y="85749"/>
              <a:ext cx="1486040" cy="1533874"/>
            </a:xfrm>
            <a:prstGeom prst="rect">
              <a:avLst/>
            </a:prstGeom>
            <a:ln w="12700" cap="flat">
              <a:noFill/>
              <a:miter lim="400000"/>
            </a:ln>
            <a:effectLst/>
          </p:spPr>
        </p:pic>
        <p:pic>
          <p:nvPicPr>
            <p:cNvPr id="431" name="Imagen" descr="Imagen"/>
            <p:cNvPicPr>
              <a:picLocks noChangeAspect="1"/>
            </p:cNvPicPr>
            <p:nvPr/>
          </p:nvPicPr>
          <p:blipFill>
            <a:blip r:embed="rId5">
              <a:extLst/>
            </a:blip>
            <a:srcRect l="20524" t="14740" r="19503" b="14740"/>
            <a:stretch>
              <a:fillRect/>
            </a:stretch>
          </p:blipFill>
          <p:spPr>
            <a:xfrm>
              <a:off x="10922136" y="0"/>
              <a:ext cx="2449856" cy="1705241"/>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Resultados de las participaciones de los deportistas en los eventos de preparación Enero-Octubre 2021"/>
          <p:cNvSpPr txBox="1"/>
          <p:nvPr/>
        </p:nvSpPr>
        <p:spPr>
          <a:xfrm>
            <a:off x="375849" y="221354"/>
            <a:ext cx="23017747" cy="2048987"/>
          </a:xfrm>
          <a:prstGeom prst="rect">
            <a:avLst/>
          </a:prstGeom>
          <a:ln w="12700">
            <a:miter lim="400000"/>
          </a:ln>
          <a:extLst>
            <a:ext uri="{C572A759-6A51-4108-AA02-DFA0A04FC94B}">
              <ma14:wrappingTextBoxFlag xmlns:ma14="http://schemas.microsoft.com/office/mac/drawingml/2011/main" val="1"/>
            </a:ext>
          </a:extLst>
        </p:spPr>
        <p:txBody>
          <a:bodyPr lIns="89296" tIns="89296" rIns="89296" bIns="89296" anchor="ctr"/>
          <a:lstStyle>
            <a:lvl1pPr>
              <a:defRPr spc="265" sz="5300"/>
            </a:lvl1pPr>
          </a:lstStyle>
          <a:p>
            <a:pPr/>
            <a:r>
              <a:t>Resultados de las participaciones de los deportistas en los eventos de preparación Enero-Octubre 2021</a:t>
            </a:r>
          </a:p>
        </p:txBody>
      </p:sp>
      <p:grpSp>
        <p:nvGrpSpPr>
          <p:cNvPr id="449" name="Agrupar"/>
          <p:cNvGrpSpPr/>
          <p:nvPr/>
        </p:nvGrpSpPr>
        <p:grpSpPr>
          <a:xfrm>
            <a:off x="1022350" y="1660487"/>
            <a:ext cx="22339300" cy="8419255"/>
            <a:chOff x="0" y="0"/>
            <a:chExt cx="22339300" cy="8419254"/>
          </a:xfrm>
        </p:grpSpPr>
        <p:sp>
          <p:nvSpPr>
            <p:cNvPr id="435" name="15.2%"/>
            <p:cNvSpPr/>
            <p:nvPr/>
          </p:nvSpPr>
          <p:spPr>
            <a:xfrm>
              <a:off x="8558783" y="7966112"/>
              <a:ext cx="134770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pc="140" sz="2800">
                  <a:solidFill>
                    <a:schemeClr val="accent1">
                      <a:lumOff val="-13575"/>
                    </a:schemeClr>
                  </a:solidFill>
                </a:defRPr>
              </a:lvl1pPr>
            </a:lstStyle>
            <a:p>
              <a:pPr/>
              <a:r>
                <a:t>15.2%</a:t>
              </a:r>
            </a:p>
          </p:txBody>
        </p:sp>
        <p:sp>
          <p:nvSpPr>
            <p:cNvPr id="436" name="12.8%"/>
            <p:cNvSpPr/>
            <p:nvPr/>
          </p:nvSpPr>
          <p:spPr>
            <a:xfrm>
              <a:off x="10669434" y="7966112"/>
              <a:ext cx="134770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pc="140" sz="2800">
                  <a:solidFill>
                    <a:schemeClr val="accent1">
                      <a:lumOff val="-13575"/>
                    </a:schemeClr>
                  </a:solidFill>
                </a:defRPr>
              </a:lvl1pPr>
            </a:lstStyle>
            <a:p>
              <a:pPr/>
              <a:r>
                <a:t>12.8%</a:t>
              </a:r>
            </a:p>
          </p:txBody>
        </p:sp>
        <p:sp>
          <p:nvSpPr>
            <p:cNvPr id="437" name="12.2%"/>
            <p:cNvSpPr/>
            <p:nvPr/>
          </p:nvSpPr>
          <p:spPr>
            <a:xfrm>
              <a:off x="12571983" y="7966112"/>
              <a:ext cx="134770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pc="140" sz="2800">
                  <a:solidFill>
                    <a:schemeClr val="accent1">
                      <a:lumOff val="-13575"/>
                    </a:schemeClr>
                  </a:solidFill>
                </a:defRPr>
              </a:lvl1pPr>
            </a:lstStyle>
            <a:p>
              <a:pPr/>
              <a:r>
                <a:t>12.2%</a:t>
              </a:r>
            </a:p>
          </p:txBody>
        </p:sp>
        <p:sp>
          <p:nvSpPr>
            <p:cNvPr id="438" name="21.1%"/>
            <p:cNvSpPr/>
            <p:nvPr/>
          </p:nvSpPr>
          <p:spPr>
            <a:xfrm>
              <a:off x="14474531" y="7966112"/>
              <a:ext cx="1347704"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pc="140" sz="2800">
                  <a:solidFill>
                    <a:schemeClr val="accent1">
                      <a:lumOff val="-13575"/>
                    </a:schemeClr>
                  </a:solidFill>
                </a:defRPr>
              </a:lvl1pPr>
            </a:lstStyle>
            <a:p>
              <a:pPr/>
              <a:r>
                <a:t>21.1%</a:t>
              </a:r>
            </a:p>
          </p:txBody>
        </p:sp>
        <p:sp>
          <p:nvSpPr>
            <p:cNvPr id="439" name="12.9%"/>
            <p:cNvSpPr/>
            <p:nvPr/>
          </p:nvSpPr>
          <p:spPr>
            <a:xfrm>
              <a:off x="16762983" y="7966112"/>
              <a:ext cx="134770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pc="140" sz="2800">
                  <a:solidFill>
                    <a:schemeClr val="accent1">
                      <a:lumOff val="-13575"/>
                    </a:schemeClr>
                  </a:solidFill>
                </a:defRPr>
              </a:lvl1pPr>
            </a:lstStyle>
            <a:p>
              <a:pPr/>
              <a:r>
                <a:t>12.9%</a:t>
              </a:r>
            </a:p>
          </p:txBody>
        </p:sp>
        <p:sp>
          <p:nvSpPr>
            <p:cNvPr id="440" name="25.5%"/>
            <p:cNvSpPr/>
            <p:nvPr/>
          </p:nvSpPr>
          <p:spPr>
            <a:xfrm>
              <a:off x="18617183" y="7966112"/>
              <a:ext cx="134770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lvl1pPr>
                <a:defRPr spc="140" sz="2800">
                  <a:solidFill>
                    <a:schemeClr val="accent1">
                      <a:lumOff val="-13575"/>
                    </a:schemeClr>
                  </a:solidFill>
                </a:defRPr>
              </a:lvl1pPr>
            </a:lstStyle>
            <a:p>
              <a:pPr/>
              <a:r>
                <a:t>25.5%</a:t>
              </a:r>
            </a:p>
          </p:txBody>
        </p:sp>
        <p:graphicFrame>
          <p:nvGraphicFramePr>
            <p:cNvPr id="441" name="Tabla"/>
            <p:cNvGraphicFramePr/>
            <p:nvPr/>
          </p:nvGraphicFramePr>
          <p:xfrm>
            <a:off x="0" y="2535482"/>
            <a:ext cx="22339300" cy="5054601"/>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2428479"/>
                  <a:gridCol w="1627327"/>
                  <a:gridCol w="1701059"/>
                  <a:gridCol w="2354747"/>
                  <a:gridCol w="2027903"/>
                  <a:gridCol w="2027903"/>
                  <a:gridCol w="2027903"/>
                  <a:gridCol w="2027903"/>
                  <a:gridCol w="2027903"/>
                  <a:gridCol w="2027903"/>
                  <a:gridCol w="2027903"/>
                </a:tblGrid>
                <a:tr h="717181">
                  <a:tc>
                    <a:txBody>
                      <a:bodyPr/>
                      <a:lstStyle/>
                      <a:p>
                        <a:pPr algn="ctr" defTabSz="457200">
                          <a:lnSpc>
                            <a:spcPct val="100000"/>
                          </a:lnSpc>
                          <a:defRPr spc="0" sz="1800"/>
                        </a:pPr>
                        <a:r>
                          <a:rPr b="1" sz="2200">
                            <a:latin typeface="Helvetica"/>
                            <a:ea typeface="Helvetica"/>
                            <a:cs typeface="Helvetica"/>
                            <a:sym typeface="Helvetica"/>
                          </a:rPr>
                          <a:t>Grupos de Trabajo</a:t>
                        </a:r>
                      </a:p>
                    </a:txBody>
                    <a:tcPr marL="63500" marR="63500" marT="0" marB="0" anchor="ctr" anchorCtr="0" horzOverflow="overflow">
                      <a:lnL w="0">
                        <a:miter lim="400000"/>
                      </a:lnL>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No. Eventos</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Deportistas</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Total Participaciones</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Oro</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Plata</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Bronce</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4o-8o</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9o-16o</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+17o</a:t>
                        </a:r>
                      </a:p>
                    </a:txBody>
                    <a:tcPr marL="63500" marR="63500" marT="0" marB="0" anchor="ctr" anchorCtr="0" horzOverflow="overflow">
                      <a:lnT w="0">
                        <a:miter lim="400000"/>
                      </a:lnT>
                      <a:lnB w="38100">
                        <a:solidFill>
                          <a:srgbClr val="3797C6"/>
                        </a:solidFill>
                        <a:miter lim="400000"/>
                      </a:lnB>
                      <a:noFill/>
                    </a:tcPr>
                  </a:tc>
                  <a:tc>
                    <a:txBody>
                      <a:bodyPr/>
                      <a:lstStyle/>
                      <a:p>
                        <a:pPr algn="ctr" defTabSz="457200">
                          <a:lnSpc>
                            <a:spcPct val="100000"/>
                          </a:lnSpc>
                          <a:defRPr spc="0" sz="1800"/>
                        </a:pPr>
                        <a:r>
                          <a:rPr b="1" sz="2200">
                            <a:latin typeface="Helvetica"/>
                            <a:ea typeface="Helvetica"/>
                            <a:cs typeface="Helvetica"/>
                            <a:sym typeface="Helvetica"/>
                          </a:rPr>
                          <a:t>% Medallistas</a:t>
                        </a:r>
                      </a:p>
                    </a:txBody>
                    <a:tcPr marL="63500" marR="63500" marT="0" marB="0" anchor="ctr" anchorCtr="0" horzOverflow="overflow">
                      <a:lnR w="0">
                        <a:miter lim="400000"/>
                      </a:lnR>
                      <a:lnT w="0">
                        <a:miter lim="400000"/>
                      </a:lnT>
                      <a:lnB w="38100">
                        <a:solidFill>
                          <a:srgbClr val="3797C6"/>
                        </a:solidFill>
                        <a:miter lim="400000"/>
                      </a:lnB>
                      <a:noFill/>
                    </a:tcPr>
                  </a:tc>
                </a:tr>
                <a:tr h="717181">
                  <a:tc>
                    <a:txBody>
                      <a:bodyPr/>
                      <a:lstStyle/>
                      <a:p>
                        <a:pPr algn="ctr" defTabSz="457200">
                          <a:lnSpc>
                            <a:spcPct val="100000"/>
                          </a:lnSpc>
                          <a:defRPr spc="0" sz="1800"/>
                        </a:pPr>
                        <a:r>
                          <a:rPr sz="2200">
                            <a:latin typeface="Helvetica"/>
                            <a:ea typeface="Helvetica"/>
                            <a:cs typeface="Helvetica"/>
                            <a:sym typeface="Helvetica"/>
                          </a:rPr>
                          <a:t>Tiempo y Marca</a:t>
                        </a:r>
                      </a:p>
                    </a:txBody>
                    <a:tcPr marL="63500" marR="63500" marT="0" marB="0" anchor="ctr" anchorCtr="0" horzOverflow="overflow">
                      <a:lnL w="0">
                        <a:miter lim="400000"/>
                      </a:lnL>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54</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386</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321</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38</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35</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24</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61</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53</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2200">
                            <a:latin typeface="Helvetica"/>
                            <a:ea typeface="Helvetica"/>
                            <a:cs typeface="Helvetica"/>
                            <a:sym typeface="Helvetica"/>
                          </a:rPr>
                          <a:t>110</a:t>
                        </a:r>
                      </a:p>
                    </a:txBody>
                    <a:tcPr marL="63500" marR="63500" marT="0" marB="0" anchor="ctr" anchorCtr="0" horzOverflow="overflow">
                      <a:lnT w="38100">
                        <a:solidFill>
                          <a:srgbClr val="3797C6"/>
                        </a:solidFill>
                        <a:miter lim="400000"/>
                      </a:lnT>
                      <a:noFill/>
                    </a:tcPr>
                  </a:tc>
                  <a:tc>
                    <a:txBody>
                      <a:bodyPr/>
                      <a:lstStyle/>
                      <a:p>
                        <a:pPr algn="ctr" defTabSz="457200">
                          <a:lnSpc>
                            <a:spcPct val="100000"/>
                          </a:lnSpc>
                          <a:defRPr spc="0" sz="1800"/>
                        </a:pPr>
                        <a:r>
                          <a:rPr sz="3200">
                            <a:solidFill>
                              <a:schemeClr val="accent2">
                                <a:hueOff val="260011"/>
                                <a:satOff val="17755"/>
                                <a:lumOff val="-25437"/>
                              </a:schemeClr>
                            </a:solidFill>
                            <a:latin typeface="Helvetica"/>
                            <a:ea typeface="Helvetica"/>
                            <a:cs typeface="Helvetica"/>
                            <a:sym typeface="Helvetica"/>
                          </a:rPr>
                          <a:t>30.2</a:t>
                        </a:r>
                      </a:p>
                    </a:txBody>
                    <a:tcPr marL="63500" marR="63500" marT="0" marB="0" anchor="ctr" anchorCtr="0" horzOverflow="overflow">
                      <a:lnR w="0">
                        <a:miter lim="400000"/>
                      </a:lnR>
                      <a:lnT w="38100">
                        <a:solidFill>
                          <a:srgbClr val="3797C6"/>
                        </a:solidFill>
                        <a:miter lim="400000"/>
                      </a:lnT>
                      <a:noFill/>
                    </a:tcPr>
                  </a:tc>
                </a:tr>
                <a:tr h="717181">
                  <a:tc>
                    <a:txBody>
                      <a:bodyPr/>
                      <a:lstStyle/>
                      <a:p>
                        <a:pPr algn="ctr" defTabSz="457200">
                          <a:lnSpc>
                            <a:spcPct val="100000"/>
                          </a:lnSpc>
                          <a:defRPr spc="0" sz="1800"/>
                        </a:pPr>
                        <a:r>
                          <a:rPr sz="2200">
                            <a:latin typeface="Helvetica"/>
                            <a:ea typeface="Helvetica"/>
                            <a:cs typeface="Helvetica"/>
                            <a:sym typeface="Helvetica"/>
                          </a:rPr>
                          <a:t>Complejidad Coordinativa y Precisión</a:t>
                        </a:r>
                      </a:p>
                    </a:txBody>
                    <a:tcPr marL="63500" marR="63500" marT="0" marB="0" anchor="ctr" anchorCtr="0" horzOverflow="overflow">
                      <a:lnL w="0">
                        <a:miter lim="400000"/>
                      </a:lnL>
                      <a:noFill/>
                    </a:tcPr>
                  </a:tc>
                  <a:tc>
                    <a:txBody>
                      <a:bodyPr/>
                      <a:lstStyle/>
                      <a:p>
                        <a:pPr algn="ctr" defTabSz="457200">
                          <a:lnSpc>
                            <a:spcPct val="100000"/>
                          </a:lnSpc>
                          <a:defRPr spc="0" sz="1800"/>
                        </a:pPr>
                        <a:r>
                          <a:rPr sz="2200">
                            <a:latin typeface="Helvetica"/>
                            <a:ea typeface="Helvetica"/>
                            <a:cs typeface="Helvetica"/>
                            <a:sym typeface="Helvetica"/>
                          </a:rPr>
                          <a:t>46</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292</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317</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39</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28</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19</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67</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45</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119</a:t>
                        </a:r>
                      </a:p>
                    </a:txBody>
                    <a:tcPr marL="63500" marR="63500" marT="0" marB="0" anchor="ctr" anchorCtr="0" horzOverflow="overflow">
                      <a:noFill/>
                    </a:tcPr>
                  </a:tc>
                  <a:tc>
                    <a:txBody>
                      <a:bodyPr/>
                      <a:lstStyle/>
                      <a:p>
                        <a:pPr algn="ctr" defTabSz="457200">
                          <a:lnSpc>
                            <a:spcPct val="100000"/>
                          </a:lnSpc>
                          <a:defRPr spc="0" sz="1800"/>
                        </a:pPr>
                        <a:r>
                          <a:rPr sz="3200">
                            <a:solidFill>
                              <a:schemeClr val="accent2">
                                <a:hueOff val="260011"/>
                                <a:satOff val="17755"/>
                                <a:lumOff val="-25437"/>
                              </a:schemeClr>
                            </a:solidFill>
                            <a:latin typeface="Helvetica"/>
                            <a:ea typeface="Helvetica"/>
                            <a:cs typeface="Helvetica"/>
                            <a:sym typeface="Helvetica"/>
                          </a:rPr>
                          <a:t>27.1</a:t>
                        </a:r>
                      </a:p>
                    </a:txBody>
                    <a:tcPr marL="63500" marR="63500" marT="0" marB="0" anchor="ctr" anchorCtr="0" horzOverflow="overflow">
                      <a:lnR w="0">
                        <a:miter lim="400000"/>
                      </a:lnR>
                      <a:noFill/>
                    </a:tcPr>
                  </a:tc>
                </a:tr>
                <a:tr h="717181">
                  <a:tc>
                    <a:txBody>
                      <a:bodyPr/>
                      <a:lstStyle/>
                      <a:p>
                        <a:pPr algn="ctr" defTabSz="457200">
                          <a:lnSpc>
                            <a:spcPct val="100000"/>
                          </a:lnSpc>
                          <a:defRPr spc="0" sz="1800"/>
                        </a:pPr>
                        <a:r>
                          <a:rPr sz="2200">
                            <a:latin typeface="Helvetica"/>
                            <a:ea typeface="Helvetica"/>
                            <a:cs typeface="Helvetica"/>
                            <a:sym typeface="Helvetica"/>
                          </a:rPr>
                          <a:t>Combate</a:t>
                        </a:r>
                      </a:p>
                    </a:txBody>
                    <a:tcPr marL="63500" marR="63500" marT="0" marB="0" anchor="ctr" anchorCtr="0" horzOverflow="overflow">
                      <a:lnL w="0">
                        <a:miter lim="400000"/>
                      </a:lnL>
                      <a:noFill/>
                    </a:tcPr>
                  </a:tc>
                  <a:tc>
                    <a:txBody>
                      <a:bodyPr/>
                      <a:lstStyle/>
                      <a:p>
                        <a:pPr algn="ctr" defTabSz="457200">
                          <a:lnSpc>
                            <a:spcPct val="100000"/>
                          </a:lnSpc>
                          <a:defRPr spc="0" sz="1800"/>
                        </a:pPr>
                        <a:r>
                          <a:rPr sz="2200">
                            <a:latin typeface="Helvetica"/>
                            <a:ea typeface="Helvetica"/>
                            <a:cs typeface="Helvetica"/>
                            <a:sym typeface="Helvetica"/>
                          </a:rPr>
                          <a:t>24</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216</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242</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25</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37</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54</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64</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24</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38</a:t>
                        </a:r>
                      </a:p>
                    </a:txBody>
                    <a:tcPr marL="63500" marR="63500" marT="0" marB="0" anchor="ctr" anchorCtr="0" horzOverflow="overflow">
                      <a:noFill/>
                    </a:tcPr>
                  </a:tc>
                  <a:tc>
                    <a:txBody>
                      <a:bodyPr/>
                      <a:lstStyle/>
                      <a:p>
                        <a:pPr algn="ctr" defTabSz="457200">
                          <a:lnSpc>
                            <a:spcPct val="100000"/>
                          </a:lnSpc>
                          <a:defRPr spc="0" sz="1800"/>
                        </a:pPr>
                        <a:r>
                          <a:rPr sz="3200">
                            <a:solidFill>
                              <a:schemeClr val="accent2">
                                <a:hueOff val="260011"/>
                                <a:satOff val="17755"/>
                                <a:lumOff val="-25437"/>
                              </a:schemeClr>
                            </a:solidFill>
                            <a:latin typeface="Helvetica"/>
                            <a:ea typeface="Helvetica"/>
                            <a:cs typeface="Helvetica"/>
                            <a:sym typeface="Helvetica"/>
                          </a:rPr>
                          <a:t>47.9</a:t>
                        </a:r>
                      </a:p>
                    </a:txBody>
                    <a:tcPr marL="63500" marR="63500" marT="0" marB="0" anchor="ctr" anchorCtr="0" horzOverflow="overflow">
                      <a:lnR w="0">
                        <a:miter lim="400000"/>
                      </a:lnR>
                      <a:noFill/>
                    </a:tcPr>
                  </a:tc>
                </a:tr>
                <a:tr h="717181">
                  <a:tc>
                    <a:txBody>
                      <a:bodyPr/>
                      <a:lstStyle/>
                      <a:p>
                        <a:pPr algn="ctr" defTabSz="457200">
                          <a:lnSpc>
                            <a:spcPct val="100000"/>
                          </a:lnSpc>
                          <a:defRPr spc="0" sz="1800"/>
                        </a:pPr>
                        <a:r>
                          <a:rPr sz="2200">
                            <a:latin typeface="Helvetica"/>
                            <a:ea typeface="Helvetica"/>
                            <a:cs typeface="Helvetica"/>
                            <a:sym typeface="Helvetica"/>
                          </a:rPr>
                          <a:t>Raqueta y Conjunto</a:t>
                        </a:r>
                      </a:p>
                    </a:txBody>
                    <a:tcPr marL="63500" marR="63500" marT="0" marB="0" anchor="ctr" anchorCtr="0" horzOverflow="overflow">
                      <a:lnL w="0">
                        <a:miter lim="400000"/>
                      </a:lnL>
                      <a:noFill/>
                    </a:tcPr>
                  </a:tc>
                  <a:tc>
                    <a:txBody>
                      <a:bodyPr/>
                      <a:lstStyle/>
                      <a:p>
                        <a:pPr algn="ctr" defTabSz="457200">
                          <a:lnSpc>
                            <a:spcPct val="100000"/>
                          </a:lnSpc>
                          <a:defRPr spc="0" sz="1800"/>
                        </a:pPr>
                        <a:r>
                          <a:rPr sz="2200">
                            <a:latin typeface="Helvetica"/>
                            <a:ea typeface="Helvetica"/>
                            <a:cs typeface="Helvetica"/>
                            <a:sym typeface="Helvetica"/>
                          </a:rPr>
                          <a:t>40</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511</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101</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13</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11</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25</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5</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15</a:t>
                        </a:r>
                      </a:p>
                    </a:txBody>
                    <a:tcPr marL="63500" marR="63500" marT="0" marB="0" anchor="ctr" anchorCtr="0" horzOverflow="overflow">
                      <a:noFill/>
                    </a:tcPr>
                  </a:tc>
                  <a:tc>
                    <a:txBody>
                      <a:bodyPr/>
                      <a:lstStyle/>
                      <a:p>
                        <a:pPr algn="ctr" defTabSz="457200">
                          <a:lnSpc>
                            <a:spcPct val="100000"/>
                          </a:lnSpc>
                          <a:defRPr spc="0" sz="1800"/>
                        </a:pPr>
                        <a:r>
                          <a:rPr sz="2200">
                            <a:latin typeface="Helvetica"/>
                            <a:ea typeface="Helvetica"/>
                            <a:cs typeface="Helvetica"/>
                            <a:sym typeface="Helvetica"/>
                          </a:rPr>
                          <a:t>32</a:t>
                        </a:r>
                      </a:p>
                    </a:txBody>
                    <a:tcPr marL="63500" marR="63500" marT="0" marB="0" anchor="ctr" anchorCtr="0" horzOverflow="overflow">
                      <a:noFill/>
                    </a:tcPr>
                  </a:tc>
                  <a:tc>
                    <a:txBody>
                      <a:bodyPr/>
                      <a:lstStyle/>
                      <a:p>
                        <a:pPr algn="ctr" defTabSz="457200">
                          <a:lnSpc>
                            <a:spcPct val="100000"/>
                          </a:lnSpc>
                          <a:defRPr spc="0" sz="1800"/>
                        </a:pPr>
                        <a:r>
                          <a:rPr sz="3200">
                            <a:solidFill>
                              <a:schemeClr val="accent2">
                                <a:hueOff val="260011"/>
                                <a:satOff val="17755"/>
                                <a:lumOff val="-25437"/>
                              </a:schemeClr>
                            </a:solidFill>
                            <a:latin typeface="Helvetica"/>
                            <a:ea typeface="Helvetica"/>
                            <a:cs typeface="Helvetica"/>
                            <a:sym typeface="Helvetica"/>
                          </a:rPr>
                          <a:t>48.5</a:t>
                        </a:r>
                      </a:p>
                    </a:txBody>
                    <a:tcPr marL="63500" marR="63500" marT="0" marB="0" anchor="ctr" anchorCtr="0" horzOverflow="overflow">
                      <a:lnR w="0">
                        <a:miter lim="400000"/>
                      </a:lnR>
                      <a:noFill/>
                    </a:tcPr>
                  </a:tc>
                </a:tr>
                <a:tr h="717181">
                  <a:tc>
                    <a:txBody>
                      <a:bodyPr/>
                      <a:lstStyle/>
                      <a:p>
                        <a:pPr algn="ctr" defTabSz="457200">
                          <a:lnSpc>
                            <a:spcPct val="100000"/>
                          </a:lnSpc>
                          <a:defRPr spc="0" sz="1800"/>
                        </a:pPr>
                        <a:r>
                          <a:rPr sz="2200">
                            <a:latin typeface="Helvetica"/>
                            <a:ea typeface="Helvetica"/>
                            <a:cs typeface="Helvetica"/>
                            <a:sym typeface="Helvetica"/>
                          </a:rPr>
                          <a:t>Adaptado</a:t>
                        </a:r>
                      </a:p>
                    </a:txBody>
                    <a:tcPr marL="63500" marR="63500" marT="0" marB="0" anchor="ctr" anchorCtr="0" horzOverflow="overflow">
                      <a:lnL w="0">
                        <a:miter lim="400000"/>
                      </a:lnL>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35</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178</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248</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73</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47</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29</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62</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22</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2200">
                            <a:latin typeface="Helvetica"/>
                            <a:ea typeface="Helvetica"/>
                            <a:cs typeface="Helvetica"/>
                            <a:sym typeface="Helvetica"/>
                          </a:rPr>
                          <a:t>15</a:t>
                        </a:r>
                      </a:p>
                    </a:txBody>
                    <a:tcPr marL="63500" marR="63500" marT="0" marB="0" anchor="ctr" anchorCtr="0" horzOverflow="overflow">
                      <a:lnB w="38100">
                        <a:solidFill>
                          <a:srgbClr val="3797C6"/>
                        </a:solidFill>
                        <a:miter lim="400000"/>
                      </a:lnB>
                      <a:noFill/>
                    </a:tcPr>
                  </a:tc>
                  <a:tc>
                    <a:txBody>
                      <a:bodyPr/>
                      <a:lstStyle/>
                      <a:p>
                        <a:pPr algn="ctr" defTabSz="457200">
                          <a:lnSpc>
                            <a:spcPct val="100000"/>
                          </a:lnSpc>
                          <a:defRPr spc="0" sz="1800"/>
                        </a:pPr>
                        <a:r>
                          <a:rPr sz="3200">
                            <a:solidFill>
                              <a:schemeClr val="accent2">
                                <a:hueOff val="260011"/>
                                <a:satOff val="17755"/>
                                <a:lumOff val="-25437"/>
                              </a:schemeClr>
                            </a:solidFill>
                            <a:latin typeface="Helvetica"/>
                            <a:ea typeface="Helvetica"/>
                            <a:cs typeface="Helvetica"/>
                            <a:sym typeface="Helvetica"/>
                          </a:rPr>
                          <a:t>60.1</a:t>
                        </a:r>
                      </a:p>
                    </a:txBody>
                    <a:tcPr marL="63500" marR="63500" marT="0" marB="0" anchor="ctr" anchorCtr="0" horzOverflow="overflow">
                      <a:lnR w="0">
                        <a:miter lim="400000"/>
                      </a:lnR>
                      <a:lnB w="38100">
                        <a:solidFill>
                          <a:srgbClr val="3797C6"/>
                        </a:solidFill>
                        <a:miter lim="400000"/>
                      </a:lnB>
                      <a:noFill/>
                    </a:tcPr>
                  </a:tc>
                </a:tr>
                <a:tr h="717181">
                  <a:tc>
                    <a:txBody>
                      <a:bodyPr/>
                      <a:lstStyle/>
                      <a:p>
                        <a:pPr algn="ctr" defTabSz="457200">
                          <a:lnSpc>
                            <a:spcPct val="100000"/>
                          </a:lnSpc>
                          <a:defRPr spc="0" sz="1800"/>
                        </a:pPr>
                        <a:r>
                          <a:rPr b="1" sz="2200">
                            <a:latin typeface="Helvetica"/>
                            <a:ea typeface="Helvetica"/>
                            <a:cs typeface="Helvetica"/>
                            <a:sym typeface="Helvetica"/>
                          </a:rPr>
                          <a:t>Total</a:t>
                        </a:r>
                      </a:p>
                    </a:txBody>
                    <a:tcPr marL="63500" marR="63500" marT="0" marB="0" anchor="ctr" anchorCtr="0" horzOverflow="overflow">
                      <a:lnL w="0">
                        <a:miter lim="400000"/>
                      </a:lnL>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199</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1583</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1229</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188</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158</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151</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259</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159</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2200">
                            <a:latin typeface="Helvetica"/>
                            <a:ea typeface="Helvetica"/>
                            <a:cs typeface="Helvetica"/>
                            <a:sym typeface="Helvetica"/>
                          </a:rPr>
                          <a:t>314</a:t>
                        </a:r>
                      </a:p>
                    </a:txBody>
                    <a:tcPr marL="63500" marR="63500" marT="0" marB="0" anchor="ctr" anchorCtr="0" horzOverflow="overflow">
                      <a:lnT w="38100">
                        <a:solidFill>
                          <a:srgbClr val="3797C6"/>
                        </a:solidFill>
                        <a:miter lim="400000"/>
                      </a:lnT>
                      <a:lnB w="0">
                        <a:miter lim="400000"/>
                      </a:lnB>
                      <a:noFill/>
                    </a:tcPr>
                  </a:tc>
                  <a:tc>
                    <a:txBody>
                      <a:bodyPr/>
                      <a:lstStyle/>
                      <a:p>
                        <a:pPr algn="ctr" defTabSz="457200">
                          <a:lnSpc>
                            <a:spcPct val="100000"/>
                          </a:lnSpc>
                          <a:defRPr spc="0" sz="1800"/>
                        </a:pPr>
                        <a:r>
                          <a:rPr b="1" sz="3200">
                            <a:solidFill>
                              <a:schemeClr val="accent2">
                                <a:hueOff val="260011"/>
                                <a:satOff val="17755"/>
                                <a:lumOff val="-25437"/>
                              </a:schemeClr>
                            </a:solidFill>
                            <a:latin typeface="Helvetica"/>
                            <a:ea typeface="Helvetica"/>
                            <a:cs typeface="Helvetica"/>
                            <a:sym typeface="Helvetica"/>
                          </a:rPr>
                          <a:t>40.4</a:t>
                        </a:r>
                      </a:p>
                    </a:txBody>
                    <a:tcPr marL="63500" marR="63500" marT="0" marB="0" anchor="ctr" anchorCtr="0" horzOverflow="overflow">
                      <a:lnR w="0">
                        <a:miter lim="400000"/>
                      </a:lnR>
                      <a:lnT w="38100">
                        <a:solidFill>
                          <a:srgbClr val="3797C6"/>
                        </a:solidFill>
                        <a:miter lim="400000"/>
                      </a:lnT>
                      <a:lnB w="0">
                        <a:miter lim="400000"/>
                      </a:lnB>
                      <a:noFill/>
                    </a:tcPr>
                  </a:tc>
                </a:tr>
              </a:tbl>
            </a:graphicData>
          </a:graphic>
        </p:graphicFrame>
        <p:pic>
          <p:nvPicPr>
            <p:cNvPr id="442" name="Línea Línea" descr="Línea Línea"/>
            <p:cNvPicPr>
              <a:picLocks noChangeAspect="0"/>
            </p:cNvPicPr>
            <p:nvPr/>
          </p:nvPicPr>
          <p:blipFill>
            <a:blip r:embed="rId2">
              <a:extLst/>
            </a:blip>
            <a:stretch>
              <a:fillRect/>
            </a:stretch>
          </p:blipFill>
          <p:spPr>
            <a:xfrm rot="16200000">
              <a:off x="4888293" y="5147797"/>
              <a:ext cx="6466714" cy="76201"/>
            </a:xfrm>
            <a:prstGeom prst="rect">
              <a:avLst/>
            </a:prstGeom>
            <a:effectLst/>
          </p:spPr>
        </p:pic>
        <p:pic>
          <p:nvPicPr>
            <p:cNvPr id="444" name="Línea Línea" descr="Línea Línea"/>
            <p:cNvPicPr>
              <a:picLocks noChangeAspect="0"/>
            </p:cNvPicPr>
            <p:nvPr/>
          </p:nvPicPr>
          <p:blipFill>
            <a:blip r:embed="rId2">
              <a:extLst/>
            </a:blip>
            <a:stretch>
              <a:fillRect/>
            </a:stretch>
          </p:blipFill>
          <p:spPr>
            <a:xfrm rot="16200000">
              <a:off x="17029493" y="5147797"/>
              <a:ext cx="6466715" cy="76201"/>
            </a:xfrm>
            <a:prstGeom prst="rect">
              <a:avLst/>
            </a:prstGeom>
            <a:effectLst/>
          </p:spPr>
        </p:pic>
        <p:pic>
          <p:nvPicPr>
            <p:cNvPr id="446" name="Imagen" descr="Imagen"/>
            <p:cNvPicPr>
              <a:picLocks noChangeAspect="1"/>
            </p:cNvPicPr>
            <p:nvPr/>
          </p:nvPicPr>
          <p:blipFill>
            <a:blip r:embed="rId3">
              <a:extLst/>
            </a:blip>
            <a:stretch>
              <a:fillRect/>
            </a:stretch>
          </p:blipFill>
          <p:spPr>
            <a:xfrm>
              <a:off x="8273888" y="0"/>
              <a:ext cx="11846441" cy="2601636"/>
            </a:xfrm>
            <a:prstGeom prst="rect">
              <a:avLst/>
            </a:prstGeom>
            <a:ln w="12700" cap="flat">
              <a:noFill/>
              <a:miter lim="400000"/>
            </a:ln>
            <a:effectLst/>
          </p:spPr>
        </p:pic>
        <p:pic>
          <p:nvPicPr>
            <p:cNvPr id="447" name="Línea Línea" descr="Línea Línea"/>
            <p:cNvPicPr>
              <a:picLocks noChangeAspect="0"/>
            </p:cNvPicPr>
            <p:nvPr/>
          </p:nvPicPr>
          <p:blipFill>
            <a:blip r:embed="rId4">
              <a:extLst/>
            </a:blip>
            <a:stretch>
              <a:fillRect/>
            </a:stretch>
          </p:blipFill>
          <p:spPr>
            <a:xfrm rot="10800000">
              <a:off x="8087191" y="2348836"/>
              <a:ext cx="12219837" cy="76201"/>
            </a:xfrm>
            <a:prstGeom prst="rect">
              <a:avLst/>
            </a:prstGeom>
            <a:effectLst/>
          </p:spPr>
        </p:pic>
      </p:grpSp>
      <p:grpSp>
        <p:nvGrpSpPr>
          <p:cNvPr id="452" name="Agrupar"/>
          <p:cNvGrpSpPr/>
          <p:nvPr/>
        </p:nvGrpSpPr>
        <p:grpSpPr>
          <a:xfrm>
            <a:off x="-56445" y="9433697"/>
            <a:ext cx="24496890" cy="4317260"/>
            <a:chOff x="0" y="0"/>
            <a:chExt cx="24496889" cy="4317258"/>
          </a:xfrm>
        </p:grpSpPr>
        <p:pic>
          <p:nvPicPr>
            <p:cNvPr id="450" name="Imagen" descr="Imagen"/>
            <p:cNvPicPr>
              <a:picLocks noChangeAspect="1"/>
            </p:cNvPicPr>
            <p:nvPr/>
          </p:nvPicPr>
          <p:blipFill>
            <a:blip r:embed="rId5">
              <a:extLst/>
            </a:blip>
            <a:srcRect l="0" t="69868" r="0" b="0"/>
            <a:stretch>
              <a:fillRect/>
            </a:stretch>
          </p:blipFill>
          <p:spPr>
            <a:xfrm>
              <a:off x="0" y="165293"/>
              <a:ext cx="24496890" cy="4151966"/>
            </a:xfrm>
            <a:prstGeom prst="rect">
              <a:avLst/>
            </a:prstGeom>
            <a:ln w="12700" cap="flat">
              <a:noFill/>
              <a:miter lim="400000"/>
            </a:ln>
            <a:effectLst/>
          </p:spPr>
        </p:pic>
        <p:sp>
          <p:nvSpPr>
            <p:cNvPr id="451"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sp>
        <p:nvSpPr>
          <p:cNvPr id="453" name="Durante los eventos de preparación en el periodo enero-octubre 2021, 40% de las participaciones obtuvieron medalla."/>
          <p:cNvSpPr txBox="1"/>
          <p:nvPr/>
        </p:nvSpPr>
        <p:spPr>
          <a:xfrm>
            <a:off x="2962100" y="10336042"/>
            <a:ext cx="18080032" cy="138396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71437" tIns="71437" rIns="71437" bIns="71437" anchor="ctr">
            <a:spAutoFit/>
          </a:bodyPr>
          <a:lstStyle>
            <a:lvl1pPr>
              <a:lnSpc>
                <a:spcPct val="120000"/>
              </a:lnSpc>
              <a:defRPr b="0" spc="0" sz="3800">
                <a:solidFill>
                  <a:schemeClr val="accent1">
                    <a:hueOff val="114395"/>
                    <a:lumOff val="-24975"/>
                  </a:schemeClr>
                </a:solidFill>
              </a:defRPr>
            </a:lvl1pPr>
          </a:lstStyle>
          <a:p>
            <a:pPr/>
            <a:r>
              <a:t>Durante los eventos de preparación en el periodo enero-octubre 2021, 40% de las participaciones obtuvieron medalla.</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 name="Resultados de las participaciones por tipo de evento asistido (enero-octubre 2021)"/>
          <p:cNvSpPr txBox="1"/>
          <p:nvPr/>
        </p:nvSpPr>
        <p:spPr>
          <a:xfrm>
            <a:off x="428989" y="390749"/>
            <a:ext cx="22953080" cy="1842324"/>
          </a:xfrm>
          <a:prstGeom prst="rect">
            <a:avLst/>
          </a:prstGeom>
          <a:ln w="12700">
            <a:miter lim="400000"/>
          </a:ln>
          <a:extLst>
            <a:ext uri="{C572A759-6A51-4108-AA02-DFA0A04FC94B}">
              <ma14:wrappingTextBoxFlag xmlns:ma14="http://schemas.microsoft.com/office/mac/drawingml/2011/main" val="1"/>
            </a:ext>
          </a:extLst>
        </p:spPr>
        <p:txBody>
          <a:bodyPr lIns="89296" tIns="89296" rIns="89296" bIns="89296" anchor="ctr"/>
          <a:lstStyle>
            <a:lvl1pPr>
              <a:defRPr spc="265" sz="5300"/>
            </a:lvl1pPr>
          </a:lstStyle>
          <a:p>
            <a:pPr/>
            <a:r>
              <a:t>Resultados de las participaciones por tipo de evento asistido (enero-octubre 2021)</a:t>
            </a:r>
          </a:p>
        </p:txBody>
      </p:sp>
      <p:sp>
        <p:nvSpPr>
          <p:cNvPr id="456" name="Número de asistencias por tipo de evento"/>
          <p:cNvSpPr txBox="1"/>
          <p:nvPr/>
        </p:nvSpPr>
        <p:spPr>
          <a:xfrm>
            <a:off x="17461126" y="3251200"/>
            <a:ext cx="5159934"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pc="140" sz="2800">
                <a:solidFill>
                  <a:schemeClr val="accent1">
                    <a:lumOff val="-13575"/>
                  </a:schemeClr>
                </a:solidFill>
              </a:defRPr>
            </a:lvl1pPr>
          </a:lstStyle>
          <a:p>
            <a:pPr/>
            <a:r>
              <a:t>Número de asistencias por tipo de evento</a:t>
            </a:r>
          </a:p>
        </p:txBody>
      </p:sp>
      <p:sp>
        <p:nvSpPr>
          <p:cNvPr id="457" name="Resultados de las participaciones por tipo de evento"/>
          <p:cNvSpPr txBox="1"/>
          <p:nvPr/>
        </p:nvSpPr>
        <p:spPr>
          <a:xfrm>
            <a:off x="3033926" y="2638133"/>
            <a:ext cx="10349496" cy="52308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a:defRPr spc="140" sz="2800">
                <a:solidFill>
                  <a:schemeClr val="accent1">
                    <a:hueOff val="114395"/>
                    <a:lumOff val="-24975"/>
                  </a:schemeClr>
                </a:solidFill>
              </a:defRPr>
            </a:lvl1pPr>
          </a:lstStyle>
          <a:p>
            <a:pPr/>
            <a:r>
              <a:t>Resultados de las participaciones por tipo de evento</a:t>
            </a:r>
          </a:p>
        </p:txBody>
      </p:sp>
      <p:pic>
        <p:nvPicPr>
          <p:cNvPr id="458" name="Línea Línea" descr="Línea Línea"/>
          <p:cNvPicPr>
            <a:picLocks noChangeAspect="0"/>
          </p:cNvPicPr>
          <p:nvPr/>
        </p:nvPicPr>
        <p:blipFill>
          <a:blip r:embed="rId2">
            <a:extLst/>
          </a:blip>
          <a:stretch>
            <a:fillRect/>
          </a:stretch>
        </p:blipFill>
        <p:spPr>
          <a:xfrm rot="16200000">
            <a:off x="5626306" y="7033677"/>
            <a:ext cx="7187788" cy="76201"/>
          </a:xfrm>
          <a:prstGeom prst="rect">
            <a:avLst/>
          </a:prstGeom>
        </p:spPr>
      </p:pic>
      <p:pic>
        <p:nvPicPr>
          <p:cNvPr id="460" name="Línea Línea" descr="Línea Línea"/>
          <p:cNvPicPr>
            <a:picLocks noChangeAspect="0"/>
          </p:cNvPicPr>
          <p:nvPr/>
        </p:nvPicPr>
        <p:blipFill>
          <a:blip r:embed="rId2">
            <a:extLst/>
          </a:blip>
          <a:stretch>
            <a:fillRect/>
          </a:stretch>
        </p:blipFill>
        <p:spPr>
          <a:xfrm rot="16200000">
            <a:off x="12268406" y="7059077"/>
            <a:ext cx="7187788" cy="76201"/>
          </a:xfrm>
          <a:prstGeom prst="rect">
            <a:avLst/>
          </a:prstGeom>
        </p:spPr>
      </p:pic>
      <p:pic>
        <p:nvPicPr>
          <p:cNvPr id="462" name="Línea Línea" descr="Línea Línea"/>
          <p:cNvPicPr>
            <a:picLocks noChangeAspect="0"/>
          </p:cNvPicPr>
          <p:nvPr/>
        </p:nvPicPr>
        <p:blipFill>
          <a:blip r:embed="rId2">
            <a:extLst/>
          </a:blip>
          <a:stretch>
            <a:fillRect/>
          </a:stretch>
        </p:blipFill>
        <p:spPr>
          <a:xfrm rot="16200000">
            <a:off x="3746706" y="7008276"/>
            <a:ext cx="7187788" cy="76201"/>
          </a:xfrm>
          <a:prstGeom prst="rect">
            <a:avLst/>
          </a:prstGeom>
        </p:spPr>
      </p:pic>
      <p:pic>
        <p:nvPicPr>
          <p:cNvPr id="464" name="Línea Línea" descr="Línea Línea"/>
          <p:cNvPicPr>
            <a:picLocks noChangeAspect="0"/>
          </p:cNvPicPr>
          <p:nvPr/>
        </p:nvPicPr>
        <p:blipFill>
          <a:blip r:embed="rId2">
            <a:extLst/>
          </a:blip>
          <a:stretch>
            <a:fillRect/>
          </a:stretch>
        </p:blipFill>
        <p:spPr>
          <a:xfrm rot="16200000">
            <a:off x="2222706" y="6997699"/>
            <a:ext cx="7187788" cy="76201"/>
          </a:xfrm>
          <a:prstGeom prst="rect">
            <a:avLst/>
          </a:prstGeom>
        </p:spPr>
      </p:pic>
      <p:pic>
        <p:nvPicPr>
          <p:cNvPr id="466" name="Línea Línea" descr="Línea Línea"/>
          <p:cNvPicPr>
            <a:picLocks noChangeAspect="0"/>
          </p:cNvPicPr>
          <p:nvPr/>
        </p:nvPicPr>
        <p:blipFill>
          <a:blip r:embed="rId2">
            <a:extLst/>
          </a:blip>
          <a:stretch>
            <a:fillRect/>
          </a:stretch>
        </p:blipFill>
        <p:spPr>
          <a:xfrm rot="16200000">
            <a:off x="863806" y="7010399"/>
            <a:ext cx="7187788" cy="76201"/>
          </a:xfrm>
          <a:prstGeom prst="rect">
            <a:avLst/>
          </a:prstGeom>
        </p:spPr>
      </p:pic>
      <p:grpSp>
        <p:nvGrpSpPr>
          <p:cNvPr id="470" name="Agrupar"/>
          <p:cNvGrpSpPr/>
          <p:nvPr/>
        </p:nvGrpSpPr>
        <p:grpSpPr>
          <a:xfrm>
            <a:off x="-56445" y="9433697"/>
            <a:ext cx="24496890" cy="4317260"/>
            <a:chOff x="0" y="0"/>
            <a:chExt cx="24496889" cy="4317258"/>
          </a:xfrm>
        </p:grpSpPr>
        <p:pic>
          <p:nvPicPr>
            <p:cNvPr id="468" name="Imagen" descr="Imagen"/>
            <p:cNvPicPr>
              <a:picLocks noChangeAspect="1"/>
            </p:cNvPicPr>
            <p:nvPr/>
          </p:nvPicPr>
          <p:blipFill>
            <a:blip r:embed="rId3">
              <a:extLst/>
            </a:blip>
            <a:srcRect l="0" t="69868" r="0" b="0"/>
            <a:stretch>
              <a:fillRect/>
            </a:stretch>
          </p:blipFill>
          <p:spPr>
            <a:xfrm>
              <a:off x="0" y="165293"/>
              <a:ext cx="24496890" cy="4151966"/>
            </a:xfrm>
            <a:prstGeom prst="rect">
              <a:avLst/>
            </a:prstGeom>
            <a:ln w="12700" cap="flat">
              <a:noFill/>
              <a:miter lim="400000"/>
            </a:ln>
            <a:effectLst/>
          </p:spPr>
        </p:pic>
        <p:sp>
          <p:nvSpPr>
            <p:cNvPr id="469"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aphicFrame>
        <p:nvGraphicFramePr>
          <p:cNvPr id="471" name="Tabla"/>
          <p:cNvGraphicFramePr/>
          <p:nvPr/>
        </p:nvGraphicFramePr>
        <p:xfrm>
          <a:off x="916125" y="3477884"/>
          <a:ext cx="14940698" cy="7187787"/>
        </p:xfrm>
        <a:graphic xmlns:a="http://schemas.openxmlformats.org/drawingml/2006/main">
          <a:graphicData uri="http://schemas.openxmlformats.org/drawingml/2006/table">
            <a:tbl>
              <a:tblPr firstCol="0" firstRow="0" lastCol="0" lastRow="0" bandCol="0" bandRow="1" rtl="0">
                <a:tableStyleId>{8F44A2F1-9E1F-4B54-A3A2-5F16C0AD49E2}</a:tableStyleId>
              </a:tblPr>
              <a:tblGrid>
                <a:gridCol w="3534542"/>
                <a:gridCol w="1372685"/>
                <a:gridCol w="1491721"/>
                <a:gridCol w="1926328"/>
                <a:gridCol w="927300"/>
                <a:gridCol w="1063080"/>
                <a:gridCol w="1155876"/>
                <a:gridCol w="1312022"/>
                <a:gridCol w="1126790"/>
                <a:gridCol w="1030349"/>
              </a:tblGrid>
              <a:tr h="552906">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Tipo de Evento</a:t>
                      </a:r>
                    </a:p>
                  </a:txBody>
                  <a:tcPr marL="63500" marR="63500" marT="0" marB="0" anchor="ctr" anchorCtr="0" horzOverflow="overflow">
                    <a:lnL w="0">
                      <a:miter lim="400000"/>
                    </a:lnL>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No. Eventos</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No. Deportistas</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Total de participaciones</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Oro</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Plata</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Bronce</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4o-8o</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9o-16o</a:t>
                      </a:r>
                    </a:p>
                  </a:txBody>
                  <a:tcPr marL="63500" marR="63500" marT="0" marB="0" anchor="ctr" anchorCtr="0" horzOverflow="overflow">
                    <a:lnT w="0">
                      <a:miter lim="400000"/>
                    </a:lnT>
                    <a:lnB w="38100">
                      <a:solidFill>
                        <a:schemeClr val="accent1">
                          <a:hueOff val="114395"/>
                          <a:lumOff val="-24975"/>
                        </a:schemeClr>
                      </a:solidFill>
                      <a:miter lim="400000"/>
                    </a:lnB>
                    <a:noFill/>
                  </a:tcPr>
                </a:tc>
                <a:tc rowSpan="2">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+17o</a:t>
                      </a:r>
                    </a:p>
                  </a:txBody>
                  <a:tcPr marL="63500" marR="63500" marT="0" marB="0" anchor="ctr" anchorCtr="0" horzOverflow="overflow">
                    <a:lnR w="0">
                      <a:miter lim="400000"/>
                    </a:lnR>
                    <a:lnT w="0">
                      <a:miter lim="400000"/>
                    </a:lnT>
                    <a:lnB w="38100">
                      <a:solidFill>
                        <a:schemeClr val="accent1">
                          <a:hueOff val="114395"/>
                          <a:lumOff val="-24975"/>
                        </a:schemeClr>
                      </a:solidFill>
                      <a:miter lim="400000"/>
                    </a:lnB>
                    <a:noFill/>
                  </a:tcPr>
                </a:tc>
              </a:tr>
              <a:tr h="552906">
                <a:tc vMerge="1">
                  <a:tcPr/>
                </a:tc>
                <a:tc vMerge="1">
                  <a:tcPr/>
                </a:tc>
                <a:tc vMerge="1">
                  <a:tcPr/>
                </a:tc>
                <a:tc vMerge="1">
                  <a:tcPr/>
                </a:tc>
                <a:tc vMerge="1">
                  <a:tcPr/>
                </a:tc>
                <a:tc vMerge="1">
                  <a:tcPr/>
                </a:tc>
                <a:tc vMerge="1">
                  <a:tcPr/>
                </a:tc>
                <a:tc vMerge="1">
                  <a:tcPr/>
                </a:tc>
                <a:tc vMerge="1">
                  <a:tcPr/>
                </a:tc>
                <a:tc vMerge="1">
                  <a:tcPr/>
                </a:tc>
              </a:tr>
              <a:tr h="552906">
                <a:tc>
                  <a:txBody>
                    <a:bodyPr/>
                    <a:lstStyle/>
                    <a:p>
                      <a:pPr defTabSz="457200">
                        <a:defRPr sz="1800"/>
                      </a:pPr>
                      <a:r>
                        <a:rPr>
                          <a:latin typeface="Helvetica"/>
                          <a:ea typeface="Helvetica"/>
                          <a:cs typeface="Helvetica"/>
                          <a:sym typeface="Helvetica"/>
                        </a:rPr>
                        <a:t>Calificatorio a Cali Valle 2021</a:t>
                      </a:r>
                    </a:p>
                  </a:txBody>
                  <a:tcPr marL="63500" marR="63500" marT="0" marB="0" anchor="ctr" anchorCtr="0" horzOverflow="overflow">
                    <a:lnL w="0">
                      <a:miter lim="400000"/>
                    </a:lnL>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9</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112</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80</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24</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17</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11</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17</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7</a:t>
                      </a:r>
                    </a:p>
                  </a:txBody>
                  <a:tcPr marL="63500" marR="63500" marT="0" marB="0" anchor="ctr" anchorCtr="0" horzOverflow="overflow">
                    <a:lnT w="38100">
                      <a:solidFill>
                        <a:schemeClr val="accent1">
                          <a:hueOff val="114395"/>
                          <a:lumOff val="-24975"/>
                        </a:schemeClr>
                      </a:solidFill>
                      <a:miter lim="400000"/>
                    </a:lnT>
                    <a:noFill/>
                  </a:tcPr>
                </a:tc>
                <a:tc>
                  <a:txBody>
                    <a:bodyPr/>
                    <a:lstStyle/>
                    <a:p>
                      <a:pPr defTabSz="457200">
                        <a:defRPr sz="1800"/>
                      </a:pPr>
                      <a:r>
                        <a:rPr sz="2200">
                          <a:latin typeface="Helvetica"/>
                          <a:ea typeface="Helvetica"/>
                          <a:cs typeface="Helvetica"/>
                          <a:sym typeface="Helvetica"/>
                        </a:rPr>
                        <a:t>4</a:t>
                      </a:r>
                    </a:p>
                  </a:txBody>
                  <a:tcPr marL="63500" marR="63500" marT="0" marB="0" anchor="ctr" anchorCtr="0" horzOverflow="overflow">
                    <a:lnR w="0">
                      <a:miter lim="400000"/>
                    </a:lnR>
                    <a:lnT w="38100">
                      <a:solidFill>
                        <a:schemeClr val="accent1">
                          <a:hueOff val="114395"/>
                          <a:lumOff val="-24975"/>
                        </a:schemeClr>
                      </a:solidFill>
                      <a:miter lim="400000"/>
                    </a:lnT>
                    <a:noFill/>
                  </a:tcPr>
                </a:tc>
              </a:tr>
              <a:tr h="552906">
                <a:tc>
                  <a:txBody>
                    <a:bodyPr/>
                    <a:lstStyle/>
                    <a:p>
                      <a:pPr defTabSz="457200">
                        <a:defRPr sz="1800"/>
                      </a:pPr>
                      <a:r>
                        <a:rPr>
                          <a:latin typeface="Helvetica"/>
                          <a:ea typeface="Helvetica"/>
                          <a:cs typeface="Helvetica"/>
                          <a:sym typeface="Helvetica"/>
                        </a:rPr>
                        <a:t>Calificatorio a Tokio 2020</a:t>
                      </a:r>
                    </a:p>
                  </a:txBody>
                  <a:tcPr marL="63500" marR="63500" marT="0" marB="0" anchor="ctr" anchorCtr="0" horzOverflow="overflow">
                    <a:lnL w="0">
                      <a:miter lim="400000"/>
                    </a:lnL>
                    <a:noFill/>
                  </a:tcPr>
                </a:tc>
                <a:tc>
                  <a:txBody>
                    <a:bodyPr/>
                    <a:lstStyle/>
                    <a:p>
                      <a:pPr defTabSz="457200">
                        <a:defRPr sz="1800"/>
                      </a:pPr>
                      <a:r>
                        <a:rPr sz="2200">
                          <a:latin typeface="Helvetica"/>
                          <a:ea typeface="Helvetica"/>
                          <a:cs typeface="Helvetica"/>
                          <a:sym typeface="Helvetica"/>
                        </a:rPr>
                        <a:t>14</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87</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53</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3</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6</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2</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18</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18</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6</a:t>
                      </a:r>
                    </a:p>
                  </a:txBody>
                  <a:tcPr marL="63500" marR="63500" marT="0" marB="0" anchor="ctr" anchorCtr="0" horzOverflow="overflow">
                    <a:lnR w="0">
                      <a:miter lim="400000"/>
                    </a:lnR>
                    <a:noFill/>
                  </a:tcPr>
                </a:tc>
              </a:tr>
              <a:tr h="552906">
                <a:tc>
                  <a:txBody>
                    <a:bodyPr/>
                    <a:lstStyle/>
                    <a:p>
                      <a:pPr defTabSz="457200">
                        <a:defRPr sz="1800"/>
                      </a:pPr>
                      <a:r>
                        <a:rPr>
                          <a:latin typeface="Helvetica"/>
                          <a:ea typeface="Helvetica"/>
                          <a:cs typeface="Helvetica"/>
                          <a:sym typeface="Helvetica"/>
                        </a:rPr>
                        <a:t>Campeonato Mundial</a:t>
                      </a:r>
                    </a:p>
                  </a:txBody>
                  <a:tcPr marL="63500" marR="63500" marT="0" marB="0" anchor="ctr" anchorCtr="0" horzOverflow="overflow">
                    <a:lnL w="0">
                      <a:miter lim="400000"/>
                    </a:lnL>
                    <a:noFill/>
                  </a:tcPr>
                </a:tc>
                <a:tc>
                  <a:txBody>
                    <a:bodyPr/>
                    <a:lstStyle/>
                    <a:p>
                      <a:pPr defTabSz="457200">
                        <a:defRPr sz="1800"/>
                      </a:pPr>
                      <a:r>
                        <a:rPr sz="2200">
                          <a:latin typeface="Helvetica"/>
                          <a:ea typeface="Helvetica"/>
                          <a:cs typeface="Helvetica"/>
                          <a:sym typeface="Helvetica"/>
                        </a:rPr>
                        <a:t>14</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92</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102</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1</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2</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3</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9</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19</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68</a:t>
                      </a:r>
                    </a:p>
                  </a:txBody>
                  <a:tcPr marL="63500" marR="63500" marT="0" marB="0" anchor="ctr" anchorCtr="0" horzOverflow="overflow">
                    <a:lnR w="0">
                      <a:miter lim="400000"/>
                    </a:lnR>
                    <a:noFill/>
                  </a:tcPr>
                </a:tc>
              </a:tr>
              <a:tr h="552906">
                <a:tc>
                  <a:txBody>
                    <a:bodyPr/>
                    <a:lstStyle/>
                    <a:p>
                      <a:pPr defTabSz="457200">
                        <a:defRPr sz="1800"/>
                      </a:pPr>
                      <a:r>
                        <a:rPr>
                          <a:latin typeface="Helvetica"/>
                          <a:ea typeface="Helvetica"/>
                          <a:cs typeface="Helvetica"/>
                          <a:sym typeface="Helvetica"/>
                        </a:rPr>
                        <a:t>Campeonato Mundial Juvenil</a:t>
                      </a:r>
                    </a:p>
                  </a:txBody>
                  <a:tcPr marL="63500" marR="63500" marT="0" marB="0" anchor="ctr" anchorCtr="0" horzOverflow="overflow">
                    <a:lnL w="0">
                      <a:miter lim="400000"/>
                    </a:lnL>
                    <a:noFill/>
                  </a:tcPr>
                </a:tc>
                <a:tc>
                  <a:txBody>
                    <a:bodyPr/>
                    <a:lstStyle/>
                    <a:p>
                      <a:pPr defTabSz="457200">
                        <a:defRPr sz="1800"/>
                      </a:pPr>
                      <a:r>
                        <a:rPr sz="2200">
                          <a:latin typeface="Helvetica"/>
                          <a:ea typeface="Helvetica"/>
                          <a:cs typeface="Helvetica"/>
                          <a:sym typeface="Helvetica"/>
                        </a:rPr>
                        <a:t>10</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79</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82</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3</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3</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8</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15</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23</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30</a:t>
                      </a:r>
                    </a:p>
                  </a:txBody>
                  <a:tcPr marL="63500" marR="63500" marT="0" marB="0" anchor="ctr" anchorCtr="0" horzOverflow="overflow">
                    <a:lnR w="0">
                      <a:miter lim="400000"/>
                    </a:lnR>
                    <a:noFill/>
                  </a:tcPr>
                </a:tc>
              </a:tr>
              <a:tr h="552906">
                <a:tc>
                  <a:txBody>
                    <a:bodyPr/>
                    <a:lstStyle/>
                    <a:p>
                      <a:pPr defTabSz="457200">
                        <a:defRPr sz="1800"/>
                      </a:pPr>
                      <a:r>
                        <a:rPr>
                          <a:latin typeface="Helvetica"/>
                          <a:ea typeface="Helvetica"/>
                          <a:cs typeface="Helvetica"/>
                          <a:sym typeface="Helvetica"/>
                        </a:rPr>
                        <a:t>Copa del Mundo</a:t>
                      </a:r>
                    </a:p>
                  </a:txBody>
                  <a:tcPr marL="63500" marR="63500" marT="0" marB="0" anchor="ctr" anchorCtr="0" horzOverflow="overflow">
                    <a:lnL w="0">
                      <a:miter lim="400000"/>
                    </a:lnL>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32</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166</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186</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7</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10</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4</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33</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22</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110</a:t>
                      </a:r>
                    </a:p>
                  </a:txBody>
                  <a:tcPr marL="63500" marR="63500" marT="0" marB="0" anchor="ctr" anchorCtr="0" horzOverflow="overflow">
                    <a:lnR w="0">
                      <a:miter lim="400000"/>
                    </a:lnR>
                    <a:lnB w="12700">
                      <a:solidFill>
                        <a:srgbClr val="000000"/>
                      </a:solidFill>
                      <a:miter lim="400000"/>
                    </a:lnB>
                    <a:noFill/>
                  </a:tcPr>
                </a:tc>
              </a:tr>
              <a:tr h="552906">
                <a:tc>
                  <a:txBody>
                    <a:bodyPr/>
                    <a:lstStyle/>
                    <a:p>
                      <a:pPr defTabSz="457200">
                        <a:defRPr sz="1800"/>
                      </a:pPr>
                      <a:r>
                        <a:rPr>
                          <a:latin typeface="Helvetica"/>
                          <a:ea typeface="Helvetica"/>
                          <a:cs typeface="Helvetica"/>
                          <a:sym typeface="Helvetica"/>
                        </a:rPr>
                        <a:t>Evento Continental</a:t>
                      </a:r>
                    </a:p>
                  </a:txBody>
                  <a:tcPr marL="63500" marR="63500" marT="0" marB="0" anchor="ctr" anchorCtr="0" horzOverflow="overflow">
                    <a:lnL w="0">
                      <a:miter lim="400000"/>
                    </a:lnL>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47</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468</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435</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92</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72</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74</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109</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43</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45</a:t>
                      </a:r>
                    </a:p>
                  </a:txBody>
                  <a:tcPr marL="63500" marR="63500" marT="0" marB="0" anchor="ctr" anchorCtr="0" horzOverflow="overflow">
                    <a:lnR w="0">
                      <a:miter lim="400000"/>
                    </a:lnR>
                    <a:lnT w="12700">
                      <a:solidFill>
                        <a:srgbClr val="000000"/>
                      </a:solidFill>
                      <a:miter lim="400000"/>
                    </a:lnT>
                    <a:noFill/>
                  </a:tcPr>
                </a:tc>
              </a:tr>
              <a:tr h="552906">
                <a:tc>
                  <a:txBody>
                    <a:bodyPr/>
                    <a:lstStyle/>
                    <a:p>
                      <a:pPr defTabSz="457200">
                        <a:defRPr sz="1800"/>
                      </a:pPr>
                      <a:r>
                        <a:rPr>
                          <a:latin typeface="Helvetica"/>
                          <a:ea typeface="Helvetica"/>
                          <a:cs typeface="Helvetica"/>
                          <a:sym typeface="Helvetica"/>
                        </a:rPr>
                        <a:t>Evento Regional</a:t>
                      </a:r>
                    </a:p>
                  </a:txBody>
                  <a:tcPr marL="63500" marR="63500" marT="0" marB="0" anchor="ctr" anchorCtr="0" horzOverflow="overflow">
                    <a:lnL w="0">
                      <a:miter lim="400000"/>
                    </a:lnL>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48</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476</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127</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17</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18</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30</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21</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17</a:t>
                      </a:r>
                    </a:p>
                  </a:txBody>
                  <a:tcPr marL="63500" marR="63500" marT="0" marB="0" anchor="ctr" anchorCtr="0" horzOverflow="overflow">
                    <a:lnB w="12700">
                      <a:solidFill>
                        <a:srgbClr val="000000"/>
                      </a:solidFill>
                      <a:miter lim="400000"/>
                    </a:lnB>
                    <a:noFill/>
                  </a:tcPr>
                </a:tc>
                <a:tc>
                  <a:txBody>
                    <a:bodyPr/>
                    <a:lstStyle/>
                    <a:p>
                      <a:pPr defTabSz="457200">
                        <a:defRPr sz="1800"/>
                      </a:pPr>
                      <a:r>
                        <a:rPr sz="2200">
                          <a:latin typeface="Helvetica"/>
                          <a:ea typeface="Helvetica"/>
                          <a:cs typeface="Helvetica"/>
                          <a:sym typeface="Helvetica"/>
                        </a:rPr>
                        <a:t>24</a:t>
                      </a:r>
                    </a:p>
                  </a:txBody>
                  <a:tcPr marL="63500" marR="63500" marT="0" marB="0" anchor="ctr" anchorCtr="0" horzOverflow="overflow">
                    <a:lnR w="0">
                      <a:miter lim="400000"/>
                    </a:lnR>
                    <a:lnB w="12700">
                      <a:solidFill>
                        <a:srgbClr val="000000"/>
                      </a:solidFill>
                      <a:miter lim="400000"/>
                    </a:lnB>
                    <a:noFill/>
                  </a:tcPr>
                </a:tc>
              </a:tr>
              <a:tr h="552906">
                <a:tc>
                  <a:txBody>
                    <a:bodyPr/>
                    <a:lstStyle/>
                    <a:p>
                      <a:pPr defTabSz="457200">
                        <a:defRPr sz="1800"/>
                      </a:pPr>
                      <a:r>
                        <a:rPr>
                          <a:latin typeface="Helvetica"/>
                          <a:ea typeface="Helvetica"/>
                          <a:cs typeface="Helvetica"/>
                          <a:sym typeface="Helvetica"/>
                        </a:rPr>
                        <a:t>Grand Slam</a:t>
                      </a:r>
                    </a:p>
                  </a:txBody>
                  <a:tcPr marL="63500" marR="63500" marT="0" marB="0" anchor="ctr" anchorCtr="0" horzOverflow="overflow">
                    <a:lnL w="0">
                      <a:miter lim="400000"/>
                    </a:lnL>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4</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11</a:t>
                      </a: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11</a:t>
                      </a:r>
                    </a:p>
                  </a:txBody>
                  <a:tcPr marL="63500" marR="63500" marT="0" marB="0" anchor="ctr" anchorCtr="0" horzOverflow="overflow">
                    <a:lnT w="12700">
                      <a:solidFill>
                        <a:srgbClr val="000000"/>
                      </a:solidFill>
                      <a:miter lim="400000"/>
                    </a:lnT>
                    <a:noFill/>
                  </a:tcPr>
                </a:tc>
                <a:tc>
                  <a:txBody>
                    <a:bodyPr/>
                    <a:lstStyle/>
                    <a:p>
                      <a:pPr defTabSz="914400">
                        <a:defRPr sz="2200"/>
                      </a:pPr>
                    </a:p>
                  </a:txBody>
                  <a:tcPr marL="63500" marR="63500" marT="0" marB="0" anchor="ctr" anchorCtr="0" horzOverflow="overflow">
                    <a:lnT w="12700">
                      <a:solidFill>
                        <a:srgbClr val="000000"/>
                      </a:solidFill>
                      <a:miter lim="400000"/>
                    </a:lnT>
                    <a:noFill/>
                  </a:tcPr>
                </a:tc>
                <a:tc>
                  <a:txBody>
                    <a:bodyPr/>
                    <a:lstStyle/>
                    <a:p>
                      <a:pPr defTabSz="914400">
                        <a:defRPr sz="2200"/>
                      </a:pPr>
                    </a:p>
                  </a:txBody>
                  <a:tcPr marL="63500" marR="63500" marT="0" marB="0" anchor="ctr" anchorCtr="0" horzOverflow="overflow">
                    <a:lnT w="12700">
                      <a:solidFill>
                        <a:srgbClr val="000000"/>
                      </a:solidFill>
                      <a:miter lim="400000"/>
                    </a:lnT>
                    <a:noFill/>
                  </a:tcPr>
                </a:tc>
                <a:tc>
                  <a:txBody>
                    <a:bodyPr/>
                    <a:lstStyle/>
                    <a:p>
                      <a:pPr defTabSz="914400">
                        <a:defRPr sz="2200"/>
                      </a:pPr>
                    </a:p>
                  </a:txBody>
                  <a:tcPr marL="63500" marR="63500" marT="0" marB="0" anchor="ctr" anchorCtr="0" horzOverflow="overflow">
                    <a:lnT w="12700">
                      <a:solidFill>
                        <a:srgbClr val="000000"/>
                      </a:solidFill>
                      <a:miter lim="400000"/>
                    </a:lnT>
                    <a:noFill/>
                  </a:tcPr>
                </a:tc>
                <a:tc>
                  <a:txBody>
                    <a:bodyPr/>
                    <a:lstStyle/>
                    <a:p>
                      <a:pPr defTabSz="914400">
                        <a:defRPr sz="2200"/>
                      </a:pPr>
                    </a:p>
                  </a:txBody>
                  <a:tcPr marL="63500" marR="63500" marT="0" marB="0" anchor="ctr" anchorCtr="0" horzOverflow="overflow">
                    <a:lnT w="12700">
                      <a:solidFill>
                        <a:srgbClr val="000000"/>
                      </a:solidFill>
                      <a:miter lim="400000"/>
                    </a:lnT>
                    <a:noFill/>
                  </a:tcPr>
                </a:tc>
                <a:tc>
                  <a:txBody>
                    <a:bodyPr/>
                    <a:lstStyle/>
                    <a:p>
                      <a:pPr defTabSz="914400">
                        <a:defRPr sz="2200"/>
                      </a:pPr>
                    </a:p>
                  </a:txBody>
                  <a:tcPr marL="63500" marR="63500" marT="0" marB="0" anchor="ctr" anchorCtr="0" horzOverflow="overflow">
                    <a:lnT w="12700">
                      <a:solidFill>
                        <a:srgbClr val="000000"/>
                      </a:solidFill>
                      <a:miter lim="400000"/>
                    </a:lnT>
                    <a:noFill/>
                  </a:tcPr>
                </a:tc>
                <a:tc>
                  <a:txBody>
                    <a:bodyPr/>
                    <a:lstStyle/>
                    <a:p>
                      <a:pPr defTabSz="457200">
                        <a:defRPr sz="1800"/>
                      </a:pPr>
                      <a:r>
                        <a:rPr sz="2200">
                          <a:latin typeface="Helvetica"/>
                          <a:ea typeface="Helvetica"/>
                          <a:cs typeface="Helvetica"/>
                          <a:sym typeface="Helvetica"/>
                        </a:rPr>
                        <a:t>11</a:t>
                      </a:r>
                    </a:p>
                  </a:txBody>
                  <a:tcPr marL="63500" marR="63500" marT="0" marB="0" anchor="ctr" anchorCtr="0" horzOverflow="overflow">
                    <a:lnR w="0">
                      <a:miter lim="400000"/>
                    </a:lnR>
                    <a:lnT w="12700">
                      <a:solidFill>
                        <a:srgbClr val="000000"/>
                      </a:solidFill>
                      <a:miter lim="400000"/>
                    </a:lnT>
                    <a:noFill/>
                  </a:tcPr>
                </a:tc>
              </a:tr>
              <a:tr h="552906">
                <a:tc>
                  <a:txBody>
                    <a:bodyPr/>
                    <a:lstStyle/>
                    <a:p>
                      <a:pPr defTabSz="457200">
                        <a:defRPr sz="1800"/>
                      </a:pPr>
                      <a:r>
                        <a:rPr>
                          <a:latin typeface="Helvetica"/>
                          <a:ea typeface="Helvetica"/>
                          <a:cs typeface="Helvetica"/>
                          <a:sym typeface="Helvetica"/>
                        </a:rPr>
                        <a:t>Grand Prix</a:t>
                      </a:r>
                    </a:p>
                  </a:txBody>
                  <a:tcPr marL="63500" marR="63500" marT="0" marB="0" anchor="ctr" anchorCtr="0" horzOverflow="overflow">
                    <a:lnL w="0">
                      <a:miter lim="400000"/>
                    </a:lnL>
                    <a:noFill/>
                  </a:tcPr>
                </a:tc>
                <a:tc>
                  <a:txBody>
                    <a:bodyPr/>
                    <a:lstStyle/>
                    <a:p>
                      <a:pPr defTabSz="457200">
                        <a:defRPr sz="1800"/>
                      </a:pPr>
                      <a:r>
                        <a:rPr sz="2200">
                          <a:latin typeface="Helvetica"/>
                          <a:ea typeface="Helvetica"/>
                          <a:cs typeface="Helvetica"/>
                          <a:sym typeface="Helvetica"/>
                        </a:rPr>
                        <a:t>10</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42</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43</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20</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7</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6</a:t>
                      </a: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9</a:t>
                      </a:r>
                    </a:p>
                  </a:txBody>
                  <a:tcPr marL="63500" marR="63500" marT="0" marB="0" anchor="ctr" anchorCtr="0" horzOverflow="overflow">
                    <a:noFill/>
                  </a:tcPr>
                </a:tc>
                <a:tc>
                  <a:txBody>
                    <a:bodyPr/>
                    <a:lstStyle/>
                    <a:p>
                      <a:pPr defTabSz="914400">
                        <a:defRPr sz="2200"/>
                      </a:pPr>
                    </a:p>
                  </a:txBody>
                  <a:tcPr marL="63500" marR="63500" marT="0" marB="0" anchor="ctr" anchorCtr="0" horzOverflow="overflow">
                    <a:noFill/>
                  </a:tcPr>
                </a:tc>
                <a:tc>
                  <a:txBody>
                    <a:bodyPr/>
                    <a:lstStyle/>
                    <a:p>
                      <a:pPr defTabSz="457200">
                        <a:defRPr sz="1800"/>
                      </a:pPr>
                      <a:r>
                        <a:rPr sz="2200">
                          <a:latin typeface="Helvetica"/>
                          <a:ea typeface="Helvetica"/>
                          <a:cs typeface="Helvetica"/>
                          <a:sym typeface="Helvetica"/>
                        </a:rPr>
                        <a:t>1</a:t>
                      </a:r>
                    </a:p>
                  </a:txBody>
                  <a:tcPr marL="63500" marR="63500" marT="0" marB="0" anchor="ctr" anchorCtr="0" horzOverflow="overflow">
                    <a:lnR w="0">
                      <a:miter lim="400000"/>
                    </a:lnR>
                    <a:noFill/>
                  </a:tcPr>
                </a:tc>
              </a:tr>
              <a:tr h="552906">
                <a:tc>
                  <a:txBody>
                    <a:bodyPr/>
                    <a:lstStyle/>
                    <a:p>
                      <a:pPr defTabSz="457200">
                        <a:defRPr sz="1800"/>
                      </a:pPr>
                      <a:r>
                        <a:rPr>
                          <a:latin typeface="Helvetica"/>
                          <a:ea typeface="Helvetica"/>
                          <a:cs typeface="Helvetica"/>
                          <a:sym typeface="Helvetica"/>
                        </a:rPr>
                        <a:t>Serie Mundial</a:t>
                      </a:r>
                    </a:p>
                  </a:txBody>
                  <a:tcPr marL="63500" marR="63500" marT="0" marB="0" anchor="ctr" anchorCtr="0" horzOverflow="overflow">
                    <a:lnL w="0">
                      <a:miter lim="400000"/>
                    </a:lnL>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11</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50</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110</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21</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23</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13</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28</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10</a:t>
                      </a:r>
                    </a:p>
                  </a:txBody>
                  <a:tcPr marL="63500" marR="63500" marT="0" marB="0" anchor="ctr" anchorCtr="0" horzOverflow="overflow">
                    <a:lnB w="38100">
                      <a:solidFill>
                        <a:schemeClr val="accent1">
                          <a:hueOff val="114395"/>
                          <a:lumOff val="-24975"/>
                        </a:schemeClr>
                      </a:solidFill>
                      <a:miter lim="400000"/>
                    </a:lnB>
                    <a:noFill/>
                  </a:tcPr>
                </a:tc>
                <a:tc>
                  <a:txBody>
                    <a:bodyPr/>
                    <a:lstStyle/>
                    <a:p>
                      <a:pPr defTabSz="457200">
                        <a:defRPr sz="1800"/>
                      </a:pPr>
                      <a:r>
                        <a:rPr sz="2200">
                          <a:latin typeface="Helvetica"/>
                          <a:ea typeface="Helvetica"/>
                          <a:cs typeface="Helvetica"/>
                          <a:sym typeface="Helvetica"/>
                        </a:rPr>
                        <a:t>15</a:t>
                      </a:r>
                    </a:p>
                  </a:txBody>
                  <a:tcPr marL="63500" marR="63500" marT="0" marB="0" anchor="ctr" anchorCtr="0" horzOverflow="overflow">
                    <a:lnR w="0">
                      <a:miter lim="400000"/>
                    </a:lnR>
                    <a:lnB w="38100">
                      <a:solidFill>
                        <a:schemeClr val="accent1">
                          <a:hueOff val="114395"/>
                          <a:lumOff val="-24975"/>
                        </a:schemeClr>
                      </a:solidFill>
                      <a:miter lim="400000"/>
                    </a:lnB>
                    <a:noFill/>
                  </a:tcPr>
                </a:tc>
              </a:tr>
              <a:tr h="552906">
                <a:tc>
                  <a:txBody>
                    <a:bodyPr/>
                    <a:lstStyle/>
                    <a:p>
                      <a:pPr defTabSz="457200">
                        <a:defRPr sz="1800"/>
                      </a:pPr>
                      <a:r>
                        <a:rPr b="1">
                          <a:solidFill>
                            <a:schemeClr val="accent2">
                              <a:hueOff val="260011"/>
                              <a:satOff val="17755"/>
                              <a:lumOff val="-25437"/>
                            </a:schemeClr>
                          </a:solidFill>
                          <a:latin typeface="Helvetica"/>
                          <a:ea typeface="Helvetica"/>
                          <a:cs typeface="Helvetica"/>
                          <a:sym typeface="Helvetica"/>
                        </a:rPr>
                        <a:t>Total</a:t>
                      </a:r>
                    </a:p>
                  </a:txBody>
                  <a:tcPr marL="63500" marR="63500" marT="0" marB="0" anchor="ctr" anchorCtr="0" horzOverflow="overflow">
                    <a:lnL w="0">
                      <a:miter lim="400000"/>
                    </a:lnL>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199</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1583</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1229</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188</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158</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151</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259</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159</a:t>
                      </a:r>
                    </a:p>
                  </a:txBody>
                  <a:tcPr marL="63500" marR="63500" marT="0" marB="0" anchor="ctr" anchorCtr="0" horzOverflow="overflow">
                    <a:lnT w="38100">
                      <a:solidFill>
                        <a:schemeClr val="accent1">
                          <a:hueOff val="114395"/>
                          <a:lumOff val="-24975"/>
                        </a:schemeClr>
                      </a:solidFill>
                      <a:miter lim="400000"/>
                    </a:lnT>
                    <a:lnB w="0">
                      <a:miter lim="400000"/>
                    </a:lnB>
                    <a:noFill/>
                  </a:tcPr>
                </a:tc>
                <a:tc>
                  <a:txBody>
                    <a:bodyPr/>
                    <a:lstStyle/>
                    <a:p>
                      <a:pPr defTabSz="457200">
                        <a:defRPr sz="1800"/>
                      </a:pPr>
                      <a:r>
                        <a:rPr b="1" sz="2200">
                          <a:solidFill>
                            <a:schemeClr val="accent2">
                              <a:hueOff val="260011"/>
                              <a:satOff val="17755"/>
                              <a:lumOff val="-25437"/>
                            </a:schemeClr>
                          </a:solidFill>
                          <a:latin typeface="Helvetica"/>
                          <a:ea typeface="Helvetica"/>
                          <a:cs typeface="Helvetica"/>
                          <a:sym typeface="Helvetica"/>
                        </a:rPr>
                        <a:t>314</a:t>
                      </a:r>
                    </a:p>
                  </a:txBody>
                  <a:tcPr marL="63500" marR="63500" marT="0" marB="0" anchor="ctr" anchorCtr="0" horzOverflow="overflow">
                    <a:lnR w="0">
                      <a:miter lim="400000"/>
                    </a:lnR>
                    <a:lnT w="38100">
                      <a:solidFill>
                        <a:schemeClr val="accent1">
                          <a:hueOff val="114395"/>
                          <a:lumOff val="-24975"/>
                        </a:schemeClr>
                      </a:solidFill>
                      <a:miter lim="400000"/>
                    </a:lnT>
                    <a:lnB w="0">
                      <a:miter lim="400000"/>
                    </a:lnB>
                    <a:noFill/>
                  </a:tcPr>
                </a:tc>
              </a:tr>
            </a:tbl>
          </a:graphicData>
        </a:graphic>
      </p:graphicFrame>
      <p:pic>
        <p:nvPicPr>
          <p:cNvPr id="472" name="Imagen" descr="Imagen"/>
          <p:cNvPicPr>
            <a:picLocks noChangeAspect="1"/>
          </p:cNvPicPr>
          <p:nvPr/>
        </p:nvPicPr>
        <p:blipFill>
          <a:blip r:embed="rId4">
            <a:extLst/>
          </a:blip>
          <a:stretch>
            <a:fillRect/>
          </a:stretch>
        </p:blipFill>
        <p:spPr>
          <a:xfrm>
            <a:off x="16117287" y="4819323"/>
            <a:ext cx="7847613" cy="4991754"/>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 name="Estructura del Alto Rendimiento Mexicano apoyada por CONADE"/>
          <p:cNvSpPr txBox="1"/>
          <p:nvPr>
            <p:ph type="body" idx="36"/>
          </p:nvPr>
        </p:nvSpPr>
        <p:spPr>
          <a:xfrm>
            <a:off x="710891" y="264401"/>
            <a:ext cx="21782813" cy="1037306"/>
          </a:xfrm>
          <a:prstGeom prst="rect">
            <a:avLst/>
          </a:prstGeom>
        </p:spPr>
        <p:txBody>
          <a:bodyPr/>
          <a:lstStyle>
            <a:lvl1pPr>
              <a:defRPr spc="230" sz="4600">
                <a:solidFill>
                  <a:schemeClr val="accent1">
                    <a:hueOff val="114395"/>
                    <a:lumOff val="-24975"/>
                  </a:schemeClr>
                </a:solidFill>
              </a:defRPr>
            </a:lvl1pPr>
          </a:lstStyle>
          <a:p>
            <a:pPr/>
            <a:r>
              <a:t>Estructura del Alto Rendimiento Mexicano apoyada por CONADE</a:t>
            </a:r>
          </a:p>
        </p:txBody>
      </p:sp>
      <p:grpSp>
        <p:nvGrpSpPr>
          <p:cNvPr id="477" name="Agrupar"/>
          <p:cNvGrpSpPr/>
          <p:nvPr/>
        </p:nvGrpSpPr>
        <p:grpSpPr>
          <a:xfrm>
            <a:off x="-56445" y="9433697"/>
            <a:ext cx="24496890" cy="4317260"/>
            <a:chOff x="0" y="0"/>
            <a:chExt cx="24496889" cy="4317258"/>
          </a:xfrm>
        </p:grpSpPr>
        <p:pic>
          <p:nvPicPr>
            <p:cNvPr id="475" name="Imagen" descr="Imagen"/>
            <p:cNvPicPr>
              <a:picLocks noChangeAspect="1"/>
            </p:cNvPicPr>
            <p:nvPr/>
          </p:nvPicPr>
          <p:blipFill>
            <a:blip r:embed="rId2">
              <a:extLst/>
            </a:blip>
            <a:srcRect l="0" t="69868" r="0" b="0"/>
            <a:stretch>
              <a:fillRect/>
            </a:stretch>
          </p:blipFill>
          <p:spPr>
            <a:xfrm>
              <a:off x="0" y="165293"/>
              <a:ext cx="24496890" cy="4151966"/>
            </a:xfrm>
            <a:prstGeom prst="rect">
              <a:avLst/>
            </a:prstGeom>
            <a:ln w="12700" cap="flat">
              <a:noFill/>
              <a:miter lim="400000"/>
            </a:ln>
            <a:effectLst/>
          </p:spPr>
        </p:pic>
        <p:sp>
          <p:nvSpPr>
            <p:cNvPr id="476" name="Rectángulo"/>
            <p:cNvSpPr/>
            <p:nvPr/>
          </p:nvSpPr>
          <p:spPr>
            <a:xfrm>
              <a:off x="2768600" y="0"/>
              <a:ext cx="18948400" cy="3297336"/>
            </a:xfrm>
            <a:prstGeom prst="rect">
              <a:avLst/>
            </a:prstGeom>
            <a:solidFill>
              <a:srgbClr val="FFFFFF"/>
            </a:solidFill>
            <a:ln w="12700" cap="flat">
              <a:noFill/>
              <a:miter lim="400000"/>
            </a:ln>
            <a:effectLst/>
          </p:spPr>
          <p:txBody>
            <a:bodyPr wrap="square" lIns="71437" tIns="71437" rIns="71437" bIns="71437" numCol="1" anchor="ctr">
              <a:noAutofit/>
            </a:bodyPr>
            <a:lstStyle/>
            <a:p>
              <a:pPr/>
            </a:p>
          </p:txBody>
        </p:sp>
      </p:grpSp>
      <p:grpSp>
        <p:nvGrpSpPr>
          <p:cNvPr id="509" name="Agrupar"/>
          <p:cNvGrpSpPr/>
          <p:nvPr/>
        </p:nvGrpSpPr>
        <p:grpSpPr>
          <a:xfrm>
            <a:off x="707565" y="1667200"/>
            <a:ext cx="23186258" cy="9576337"/>
            <a:chOff x="0" y="-49879"/>
            <a:chExt cx="23186257" cy="9576336"/>
          </a:xfrm>
        </p:grpSpPr>
        <p:sp>
          <p:nvSpPr>
            <p:cNvPr id="478" name="Deportistas en Formación"/>
            <p:cNvSpPr txBox="1"/>
            <p:nvPr/>
          </p:nvSpPr>
          <p:spPr>
            <a:xfrm>
              <a:off x="14473987" y="7047483"/>
              <a:ext cx="5431651" cy="11491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190" sz="3800">
                  <a:solidFill>
                    <a:schemeClr val="accent2">
                      <a:hueOff val="260011"/>
                      <a:satOff val="17755"/>
                      <a:lumOff val="-25437"/>
                    </a:schemeClr>
                  </a:solidFill>
                </a:defRPr>
              </a:lvl1pPr>
            </a:lstStyle>
            <a:p>
              <a:pPr/>
              <a:r>
                <a:t>Deportistas en Formación</a:t>
              </a:r>
            </a:p>
          </p:txBody>
        </p:sp>
        <p:sp>
          <p:nvSpPr>
            <p:cNvPr id="479" name="Deportistas en Desarrollo"/>
            <p:cNvSpPr txBox="1"/>
            <p:nvPr/>
          </p:nvSpPr>
          <p:spPr>
            <a:xfrm>
              <a:off x="14699980" y="4233791"/>
              <a:ext cx="5431650" cy="11491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195" sz="3900">
                  <a:solidFill>
                    <a:schemeClr val="accent2">
                      <a:hueOff val="260011"/>
                      <a:satOff val="17755"/>
                      <a:lumOff val="-25437"/>
                    </a:schemeClr>
                  </a:solidFill>
                </a:defRPr>
              </a:lvl1pPr>
            </a:lstStyle>
            <a:p>
              <a:pPr/>
              <a:r>
                <a:t>Deportistas en Desarrollo</a:t>
              </a:r>
            </a:p>
          </p:txBody>
        </p:sp>
        <p:sp>
          <p:nvSpPr>
            <p:cNvPr id="480" name="Deportistas Alto Rendimiento"/>
            <p:cNvSpPr txBox="1"/>
            <p:nvPr/>
          </p:nvSpPr>
          <p:spPr>
            <a:xfrm>
              <a:off x="14317192" y="1166228"/>
              <a:ext cx="6197227" cy="11491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195" sz="3900">
                  <a:solidFill>
                    <a:schemeClr val="accent2">
                      <a:hueOff val="260011"/>
                      <a:satOff val="17755"/>
                      <a:lumOff val="-25437"/>
                    </a:schemeClr>
                  </a:solidFill>
                </a:defRPr>
              </a:lvl1pPr>
            </a:lstStyle>
            <a:p>
              <a:pPr/>
              <a:r>
                <a:t>Deportistas Alto Rendimiento</a:t>
              </a:r>
            </a:p>
          </p:txBody>
        </p:sp>
        <p:sp>
          <p:nvSpPr>
            <p:cNvPr id="481" name="105"/>
            <p:cNvSpPr txBox="1"/>
            <p:nvPr/>
          </p:nvSpPr>
          <p:spPr>
            <a:xfrm>
              <a:off x="15851525" y="551096"/>
              <a:ext cx="2676577" cy="65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105</a:t>
              </a:r>
            </a:p>
          </p:txBody>
        </p:sp>
        <p:sp>
          <p:nvSpPr>
            <p:cNvPr id="482" name="701"/>
            <p:cNvSpPr txBox="1"/>
            <p:nvPr/>
          </p:nvSpPr>
          <p:spPr>
            <a:xfrm>
              <a:off x="15878920" y="3501282"/>
              <a:ext cx="2676577" cy="6523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701</a:t>
              </a:r>
            </a:p>
          </p:txBody>
        </p:sp>
        <p:sp>
          <p:nvSpPr>
            <p:cNvPr id="483" name="8892*"/>
            <p:cNvSpPr txBox="1"/>
            <p:nvPr/>
          </p:nvSpPr>
          <p:spPr>
            <a:xfrm>
              <a:off x="15851525" y="6451468"/>
              <a:ext cx="2676577" cy="65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8892*</a:t>
              </a:r>
            </a:p>
          </p:txBody>
        </p:sp>
        <p:sp>
          <p:nvSpPr>
            <p:cNvPr id="484" name="Entrenadores de Alto Rendimiento"/>
            <p:cNvSpPr txBox="1"/>
            <p:nvPr/>
          </p:nvSpPr>
          <p:spPr>
            <a:xfrm>
              <a:off x="6592551" y="579647"/>
              <a:ext cx="6460322" cy="15246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215" sz="4300">
                  <a:solidFill>
                    <a:schemeClr val="accent3">
                      <a:hueOff val="914337"/>
                      <a:satOff val="31515"/>
                      <a:lumOff val="-30790"/>
                    </a:schemeClr>
                  </a:solidFill>
                </a:defRPr>
              </a:lvl1pPr>
            </a:lstStyle>
            <a:p>
              <a:pPr/>
              <a:r>
                <a:t>Entrenadores de Alto Rendimiento</a:t>
              </a:r>
            </a:p>
          </p:txBody>
        </p:sp>
        <p:sp>
          <p:nvSpPr>
            <p:cNvPr id="485" name="Entrenadores de Desarrollo"/>
            <p:cNvSpPr txBox="1"/>
            <p:nvPr/>
          </p:nvSpPr>
          <p:spPr>
            <a:xfrm>
              <a:off x="6579268" y="3211704"/>
              <a:ext cx="5409236" cy="13718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215" sz="4300">
                  <a:solidFill>
                    <a:schemeClr val="accent3">
                      <a:hueOff val="914337"/>
                      <a:satOff val="31515"/>
                      <a:lumOff val="-30790"/>
                    </a:schemeClr>
                  </a:solidFill>
                </a:defRPr>
              </a:lvl1pPr>
            </a:lstStyle>
            <a:p>
              <a:pPr/>
              <a:r>
                <a:t>Entrenadores de Desarrollo</a:t>
              </a:r>
            </a:p>
          </p:txBody>
        </p:sp>
        <p:sp>
          <p:nvSpPr>
            <p:cNvPr id="486" name="Entrenadores de Seguimiento y Formación"/>
            <p:cNvSpPr txBox="1"/>
            <p:nvPr/>
          </p:nvSpPr>
          <p:spPr>
            <a:xfrm>
              <a:off x="5391027" y="6142377"/>
              <a:ext cx="6597476" cy="172065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195" sz="3900">
                  <a:solidFill>
                    <a:schemeClr val="accent3">
                      <a:hueOff val="914337"/>
                      <a:satOff val="31515"/>
                      <a:lumOff val="-30790"/>
                    </a:schemeClr>
                  </a:solidFill>
                </a:defRPr>
              </a:lvl1pPr>
            </a:lstStyle>
            <a:p>
              <a:pPr/>
              <a:r>
                <a:t>Entrenadores de Seguimiento y Formación</a:t>
              </a:r>
            </a:p>
          </p:txBody>
        </p:sp>
        <p:sp>
          <p:nvSpPr>
            <p:cNvPr id="487" name="Directores Técnicos"/>
            <p:cNvSpPr txBox="1"/>
            <p:nvPr/>
          </p:nvSpPr>
          <p:spPr>
            <a:xfrm>
              <a:off x="0" y="2001470"/>
              <a:ext cx="5248015" cy="1192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205" sz="4100">
                  <a:solidFill>
                    <a:schemeClr val="accent1">
                      <a:lumOff val="-13575"/>
                    </a:schemeClr>
                  </a:solidFill>
                </a:defRPr>
              </a:lvl1pPr>
            </a:lstStyle>
            <a:p>
              <a:pPr/>
              <a:r>
                <a:t>Directores Técnicos</a:t>
              </a:r>
            </a:p>
          </p:txBody>
        </p:sp>
        <p:sp>
          <p:nvSpPr>
            <p:cNvPr id="488" name="432"/>
            <p:cNvSpPr txBox="1"/>
            <p:nvPr/>
          </p:nvSpPr>
          <p:spPr>
            <a:xfrm>
              <a:off x="6754090" y="8050121"/>
              <a:ext cx="2676577" cy="65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432</a:t>
              </a:r>
            </a:p>
          </p:txBody>
        </p:sp>
        <p:pic>
          <p:nvPicPr>
            <p:cNvPr id="489" name="Línea Línea" descr="Línea Línea"/>
            <p:cNvPicPr>
              <a:picLocks noChangeAspect="0"/>
            </p:cNvPicPr>
            <p:nvPr/>
          </p:nvPicPr>
          <p:blipFill>
            <a:blip r:embed="rId3">
              <a:extLst/>
            </a:blip>
            <a:stretch>
              <a:fillRect/>
            </a:stretch>
          </p:blipFill>
          <p:spPr>
            <a:xfrm rot="17465988">
              <a:off x="9177384" y="4307552"/>
              <a:ext cx="9485259" cy="333391"/>
            </a:xfrm>
            <a:prstGeom prst="rect">
              <a:avLst/>
            </a:prstGeom>
            <a:effectLst/>
          </p:spPr>
        </p:pic>
        <p:pic>
          <p:nvPicPr>
            <p:cNvPr id="491" name="Línea Línea" descr="Línea Línea"/>
            <p:cNvPicPr>
              <a:picLocks noChangeAspect="0"/>
            </p:cNvPicPr>
            <p:nvPr/>
          </p:nvPicPr>
          <p:blipFill>
            <a:blip r:embed="rId4">
              <a:extLst/>
            </a:blip>
            <a:stretch>
              <a:fillRect/>
            </a:stretch>
          </p:blipFill>
          <p:spPr>
            <a:xfrm rot="14833313">
              <a:off x="16267228" y="4297090"/>
              <a:ext cx="9664828" cy="354315"/>
            </a:xfrm>
            <a:prstGeom prst="rect">
              <a:avLst/>
            </a:prstGeom>
            <a:effectLst/>
          </p:spPr>
        </p:pic>
        <p:pic>
          <p:nvPicPr>
            <p:cNvPr id="493" name="Línea Línea" descr="Línea Línea"/>
            <p:cNvPicPr>
              <a:picLocks noChangeAspect="0"/>
            </p:cNvPicPr>
            <p:nvPr/>
          </p:nvPicPr>
          <p:blipFill>
            <a:blip r:embed="rId5">
              <a:extLst/>
            </a:blip>
            <a:stretch>
              <a:fillRect/>
            </a:stretch>
          </p:blipFill>
          <p:spPr>
            <a:xfrm>
              <a:off x="11185010" y="107813"/>
              <a:ext cx="11678157" cy="76201"/>
            </a:xfrm>
            <a:prstGeom prst="rect">
              <a:avLst/>
            </a:prstGeom>
            <a:effectLst/>
          </p:spPr>
        </p:pic>
        <p:pic>
          <p:nvPicPr>
            <p:cNvPr id="495" name="Línea Línea" descr="Línea Línea"/>
            <p:cNvPicPr>
              <a:picLocks noChangeAspect="0"/>
            </p:cNvPicPr>
            <p:nvPr/>
          </p:nvPicPr>
          <p:blipFill>
            <a:blip r:embed="rId6">
              <a:extLst/>
            </a:blip>
            <a:stretch>
              <a:fillRect/>
            </a:stretch>
          </p:blipFill>
          <p:spPr>
            <a:xfrm>
              <a:off x="5372008" y="3087181"/>
              <a:ext cx="15129777" cy="76201"/>
            </a:xfrm>
            <a:prstGeom prst="rect">
              <a:avLst/>
            </a:prstGeom>
            <a:effectLst/>
          </p:spPr>
        </p:pic>
        <p:pic>
          <p:nvPicPr>
            <p:cNvPr id="497" name="Línea Línea" descr="Línea Línea"/>
            <p:cNvPicPr>
              <a:picLocks noChangeAspect="0"/>
            </p:cNvPicPr>
            <p:nvPr/>
          </p:nvPicPr>
          <p:blipFill>
            <a:blip r:embed="rId7">
              <a:extLst/>
            </a:blip>
            <a:stretch>
              <a:fillRect/>
            </a:stretch>
          </p:blipFill>
          <p:spPr>
            <a:xfrm>
              <a:off x="5369446" y="5879091"/>
              <a:ext cx="16499429" cy="76201"/>
            </a:xfrm>
            <a:prstGeom prst="rect">
              <a:avLst/>
            </a:prstGeom>
            <a:effectLst/>
          </p:spPr>
        </p:pic>
        <p:pic>
          <p:nvPicPr>
            <p:cNvPr id="499" name="Línea Línea" descr="Línea Línea"/>
            <p:cNvPicPr>
              <a:picLocks noChangeAspect="0"/>
            </p:cNvPicPr>
            <p:nvPr/>
          </p:nvPicPr>
          <p:blipFill>
            <a:blip r:embed="rId8">
              <a:extLst/>
            </a:blip>
            <a:stretch>
              <a:fillRect/>
            </a:stretch>
          </p:blipFill>
          <p:spPr>
            <a:xfrm>
              <a:off x="5393063" y="8764480"/>
              <a:ext cx="17793195" cy="76201"/>
            </a:xfrm>
            <a:prstGeom prst="rect">
              <a:avLst/>
            </a:prstGeom>
            <a:effectLst/>
          </p:spPr>
        </p:pic>
        <p:sp>
          <p:nvSpPr>
            <p:cNvPr id="501" name="157"/>
            <p:cNvSpPr txBox="1"/>
            <p:nvPr/>
          </p:nvSpPr>
          <p:spPr>
            <a:xfrm>
              <a:off x="7723483" y="4815157"/>
              <a:ext cx="2676577" cy="65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157</a:t>
              </a:r>
            </a:p>
          </p:txBody>
        </p:sp>
        <p:sp>
          <p:nvSpPr>
            <p:cNvPr id="502" name="76"/>
            <p:cNvSpPr txBox="1"/>
            <p:nvPr/>
          </p:nvSpPr>
          <p:spPr>
            <a:xfrm>
              <a:off x="8444314" y="2271366"/>
              <a:ext cx="2676577" cy="65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76</a:t>
              </a:r>
            </a:p>
          </p:txBody>
        </p:sp>
        <p:sp>
          <p:nvSpPr>
            <p:cNvPr id="503" name="44"/>
            <p:cNvSpPr txBox="1"/>
            <p:nvPr/>
          </p:nvSpPr>
          <p:spPr>
            <a:xfrm>
              <a:off x="1285719" y="3302687"/>
              <a:ext cx="2676576" cy="6523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44</a:t>
              </a:r>
            </a:p>
          </p:txBody>
        </p:sp>
        <p:sp>
          <p:nvSpPr>
            <p:cNvPr id="504" name="Personal Técnico"/>
            <p:cNvSpPr txBox="1"/>
            <p:nvPr/>
          </p:nvSpPr>
          <p:spPr>
            <a:xfrm>
              <a:off x="180531" y="5014757"/>
              <a:ext cx="4754955" cy="119218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b="0" spc="205" sz="4100">
                  <a:solidFill>
                    <a:schemeClr val="accent1">
                      <a:lumOff val="-13575"/>
                    </a:schemeClr>
                  </a:solidFill>
                </a:defRPr>
              </a:lvl1pPr>
            </a:lstStyle>
            <a:p>
              <a:pPr/>
              <a:r>
                <a:t>Personal Técnico</a:t>
              </a:r>
            </a:p>
          </p:txBody>
        </p:sp>
        <p:sp>
          <p:nvSpPr>
            <p:cNvPr id="505" name="42"/>
            <p:cNvSpPr txBox="1"/>
            <p:nvPr/>
          </p:nvSpPr>
          <p:spPr>
            <a:xfrm>
              <a:off x="1285719" y="6275771"/>
              <a:ext cx="2676576" cy="65238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ctr">
                <a:defRPr spc="205" sz="4100"/>
              </a:lvl1pPr>
            </a:lstStyle>
            <a:p>
              <a:pPr/>
              <a:r>
                <a:t>42</a:t>
              </a:r>
            </a:p>
          </p:txBody>
        </p:sp>
        <p:pic>
          <p:nvPicPr>
            <p:cNvPr id="506" name="Línea Línea" descr="Línea Línea"/>
            <p:cNvPicPr>
              <a:picLocks noChangeAspect="0"/>
            </p:cNvPicPr>
            <p:nvPr/>
          </p:nvPicPr>
          <p:blipFill>
            <a:blip r:embed="rId9">
              <a:extLst/>
            </a:blip>
            <a:stretch>
              <a:fillRect/>
            </a:stretch>
          </p:blipFill>
          <p:spPr>
            <a:xfrm rot="16200000">
              <a:off x="1395849" y="4770252"/>
              <a:ext cx="8073106" cy="76201"/>
            </a:xfrm>
            <a:prstGeom prst="rect">
              <a:avLst/>
            </a:prstGeom>
            <a:effectLst/>
          </p:spPr>
        </p:pic>
        <p:sp>
          <p:nvSpPr>
            <p:cNvPr id="508" name="*361 tienen Beca por 1er Lugar en NC y PNC"/>
            <p:cNvSpPr txBox="1"/>
            <p:nvPr/>
          </p:nvSpPr>
          <p:spPr>
            <a:xfrm>
              <a:off x="13106024" y="8910626"/>
              <a:ext cx="7836129" cy="6158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i="1" spc="140" sz="2800"/>
              </a:lvl1pPr>
            </a:lstStyle>
            <a:p>
              <a:pPr/>
              <a:r>
                <a:t>*361 tienen Beca por 1er Lugar en NC y PNC</a:t>
              </a:r>
            </a:p>
          </p:txBody>
        </p:sp>
      </p:gr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Rectángulo"/>
          <p:cNvSpPr/>
          <p:nvPr>
            <p:ph type="body" idx="25"/>
          </p:nvPr>
        </p:nvSpPr>
        <p:spPr>
          <a:prstGeom prst="rect">
            <a:avLst/>
          </a:prstGeom>
        </p:spPr>
        <p:txBody>
          <a:bodyPr/>
          <a:lstStyle/>
          <a:p>
            <a:pPr/>
          </a:p>
        </p:txBody>
      </p:sp>
      <p:sp>
        <p:nvSpPr>
          <p:cNvPr id="512" name="Línea"/>
          <p:cNvSpPr/>
          <p:nvPr/>
        </p:nvSpPr>
        <p:spPr>
          <a:xfrm>
            <a:off x="11008086" y="8542380"/>
            <a:ext cx="2367829" cy="1"/>
          </a:xfrm>
          <a:prstGeom prst="line">
            <a:avLst/>
          </a:prstGeom>
          <a:ln w="152400">
            <a:solidFill>
              <a:srgbClr val="FFFFFF"/>
            </a:solidFill>
            <a:miter lim="400000"/>
          </a:ln>
        </p:spPr>
        <p:txBody>
          <a:bodyPr lIns="50800" tIns="50800" rIns="50800" bIns="50800" anchor="ctr"/>
          <a:lstStyle/>
          <a:p>
            <a:pPr defTabSz="457200">
              <a:lnSpc>
                <a:spcPct val="100000"/>
              </a:lnSpc>
              <a:defRPr b="0" spc="0" sz="1200">
                <a:latin typeface="Helvetica"/>
                <a:ea typeface="Helvetica"/>
                <a:cs typeface="Helvetica"/>
                <a:sym typeface="Helvetica"/>
              </a:defRPr>
            </a:pPr>
          </a:p>
        </p:txBody>
      </p:sp>
      <p:pic>
        <p:nvPicPr>
          <p:cNvPr id="513" name="Imagen" descr="Imagen"/>
          <p:cNvPicPr>
            <a:picLocks noChangeAspect="1"/>
          </p:cNvPicPr>
          <p:nvPr/>
        </p:nvPicPr>
        <p:blipFill>
          <a:blip r:embed="rId2">
            <a:extLst/>
          </a:blip>
          <a:stretch>
            <a:fillRect/>
          </a:stretch>
        </p:blipFill>
        <p:spPr>
          <a:xfrm>
            <a:off x="-25400" y="-107950"/>
            <a:ext cx="24434800" cy="13744575"/>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a:ea typeface="Helvetica Neue"/>
        <a:cs typeface="Helvetica Neue"/>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50800" dist="25400" dir="5400000">
              <a:srgbClr val="000000">
                <a:alpha val="50000"/>
              </a:srgbClr>
            </a:outerShdw>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50800" dist="25400" dir="5400000">
            <a:srgbClr val="000000">
              <a:alpha val="50000"/>
            </a:srgbClr>
          </a:outerShdw>
        </a:effectLst>
        <a:sp3d/>
      </a:spPr>
      <a:bodyPr rot="0" spcFirstLastPara="1" vertOverflow="overflow" horzOverflow="overflow" vert="horz" wrap="square" lIns="71437" tIns="71437" rIns="71437" bIns="71437" numCol="1" spcCol="38100" rtlCol="0" anchor="ctr" upright="0">
        <a:spAutoFit/>
      </a:bodyPr>
      <a:lstStyle>
        <a:defPPr marL="0" marR="0" indent="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l" defTabSz="821531" rtl="0" fontAlgn="auto" latinLnBrk="0" hangingPunct="0">
          <a:lnSpc>
            <a:spcPct val="90000"/>
          </a:lnSpc>
          <a:spcBef>
            <a:spcPts val="0"/>
          </a:spcBef>
          <a:spcAft>
            <a:spcPts val="0"/>
          </a:spcAft>
          <a:buClrTx/>
          <a:buSzTx/>
          <a:buFontTx/>
          <a:buNone/>
          <a:tabLst/>
          <a:defRPr b="1" baseline="0" cap="none" i="0" spc="450" strike="noStrike" sz="9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